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6"/>
  </p:notesMasterIdLst>
  <p:sldIdLst>
    <p:sldId id="261" r:id="rId6"/>
    <p:sldId id="257" r:id="rId7"/>
    <p:sldId id="262" r:id="rId8"/>
    <p:sldId id="821" r:id="rId9"/>
    <p:sldId id="820" r:id="rId10"/>
    <p:sldId id="263" r:id="rId11"/>
    <p:sldId id="819" r:id="rId12"/>
    <p:sldId id="264" r:id="rId13"/>
    <p:sldId id="313" r:id="rId14"/>
    <p:sldId id="267" r:id="rId15"/>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9F9"/>
    <a:srgbClr val="0049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8A596-8C8A-DB79-71F0-461BF7851A91}" v="2" dt="2024-12-05T10:46:24.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57" autoAdjust="0"/>
  </p:normalViewPr>
  <p:slideViewPr>
    <p:cSldViewPr snapToGrid="0">
      <p:cViewPr>
        <p:scale>
          <a:sx n="100" d="100"/>
          <a:sy n="100" d="100"/>
        </p:scale>
        <p:origin x="990" y="18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Trouth" userId="S::paul.trouth@helcom.fi::64909269-ed2d-4f73-8ade-f55eaf59e762" providerId="AD" clId="Web-{67A19C05-3C1F-541F-300B-BEC3CD4CF53D}"/>
    <pc:docChg chg="delSld">
      <pc:chgData name="Paul Trouth" userId="S::paul.trouth@helcom.fi::64909269-ed2d-4f73-8ade-f55eaf59e762" providerId="AD" clId="Web-{67A19C05-3C1F-541F-300B-BEC3CD4CF53D}" dt="2024-12-03T07:33:36.811" v="0"/>
      <pc:docMkLst>
        <pc:docMk/>
      </pc:docMkLst>
      <pc:sldChg chg="del">
        <pc:chgData name="Paul Trouth" userId="S::paul.trouth@helcom.fi::64909269-ed2d-4f73-8ade-f55eaf59e762" providerId="AD" clId="Web-{67A19C05-3C1F-541F-300B-BEC3CD4CF53D}" dt="2024-12-03T07:33:36.811" v="0"/>
        <pc:sldMkLst>
          <pc:docMk/>
          <pc:sldMk cId="3362890780" sldId="256"/>
        </pc:sldMkLst>
      </pc:sldChg>
    </pc:docChg>
  </pc:docChgLst>
  <pc:docChgLst>
    <pc:chgData name="Kuningas Sanna (LUKE)" userId="5136f58f-bd1c-429c-a617-34be43a4f9ed" providerId="ADAL" clId="{A8534F69-C4F7-4540-8D84-3672F2C62F3F}"/>
    <pc:docChg chg="undo custSel delSld modSld sldOrd">
      <pc:chgData name="Kuningas Sanna (LUKE)" userId="5136f58f-bd1c-429c-a617-34be43a4f9ed" providerId="ADAL" clId="{A8534F69-C4F7-4540-8D84-3672F2C62F3F}" dt="2024-12-02T13:39:57.802" v="3687" actId="20577"/>
      <pc:docMkLst>
        <pc:docMk/>
      </pc:docMkLst>
      <pc:sldChg chg="addSp delSp modSp mod modNotesTx">
        <pc:chgData name="Kuningas Sanna (LUKE)" userId="5136f58f-bd1c-429c-a617-34be43a4f9ed" providerId="ADAL" clId="{A8534F69-C4F7-4540-8D84-3672F2C62F3F}" dt="2024-12-02T13:39:57.802" v="3687" actId="20577"/>
        <pc:sldMkLst>
          <pc:docMk/>
          <pc:sldMk cId="540299521" sldId="257"/>
        </pc:sldMkLst>
        <pc:spChg chg="mod">
          <ac:chgData name="Kuningas Sanna (LUKE)" userId="5136f58f-bd1c-429c-a617-34be43a4f9ed" providerId="ADAL" clId="{A8534F69-C4F7-4540-8D84-3672F2C62F3F}" dt="2024-12-02T13:39:57.802" v="3687" actId="20577"/>
          <ac:spMkLst>
            <pc:docMk/>
            <pc:sldMk cId="540299521" sldId="257"/>
            <ac:spMk id="2" creationId="{4E62F6F7-8495-D6D6-6C7A-50EBBD809BCA}"/>
          </ac:spMkLst>
        </pc:spChg>
        <pc:spChg chg="mod">
          <ac:chgData name="Kuningas Sanna (LUKE)" userId="5136f58f-bd1c-429c-a617-34be43a4f9ed" providerId="ADAL" clId="{A8534F69-C4F7-4540-8D84-3672F2C62F3F}" dt="2024-11-30T11:43:38.910" v="641" actId="255"/>
          <ac:spMkLst>
            <pc:docMk/>
            <pc:sldMk cId="540299521" sldId="257"/>
            <ac:spMk id="7" creationId="{860A0BFB-4330-C026-87EE-3237AEB4C603}"/>
          </ac:spMkLst>
        </pc:spChg>
        <pc:spChg chg="add del mod">
          <ac:chgData name="Kuningas Sanna (LUKE)" userId="5136f58f-bd1c-429c-a617-34be43a4f9ed" providerId="ADAL" clId="{A8534F69-C4F7-4540-8D84-3672F2C62F3F}" dt="2024-12-02T10:14:18.067" v="2488" actId="478"/>
          <ac:spMkLst>
            <pc:docMk/>
            <pc:sldMk cId="540299521" sldId="257"/>
            <ac:spMk id="9" creationId="{D8E93ACD-8F69-3F31-62F2-79E769E37D8A}"/>
          </ac:spMkLst>
        </pc:spChg>
        <pc:picChg chg="add mod">
          <ac:chgData name="Kuningas Sanna (LUKE)" userId="5136f58f-bd1c-429c-a617-34be43a4f9ed" providerId="ADAL" clId="{A8534F69-C4F7-4540-8D84-3672F2C62F3F}" dt="2024-12-02T10:12:52.810" v="2452" actId="1076"/>
          <ac:picMkLst>
            <pc:docMk/>
            <pc:sldMk cId="540299521" sldId="257"/>
            <ac:picMk id="10" creationId="{139EF5C5-308B-234C-338F-11964489404D}"/>
          </ac:picMkLst>
        </pc:picChg>
      </pc:sldChg>
      <pc:sldChg chg="modSp mod">
        <pc:chgData name="Kuningas Sanna (LUKE)" userId="5136f58f-bd1c-429c-a617-34be43a4f9ed" providerId="ADAL" clId="{A8534F69-C4F7-4540-8D84-3672F2C62F3F}" dt="2024-12-02T10:14:50.466" v="2494" actId="20577"/>
        <pc:sldMkLst>
          <pc:docMk/>
          <pc:sldMk cId="293448386" sldId="261"/>
        </pc:sldMkLst>
        <pc:spChg chg="mod">
          <ac:chgData name="Kuningas Sanna (LUKE)" userId="5136f58f-bd1c-429c-a617-34be43a4f9ed" providerId="ADAL" clId="{A8534F69-C4F7-4540-8D84-3672F2C62F3F}" dt="2024-12-02T10:14:50.466" v="2494" actId="20577"/>
          <ac:spMkLst>
            <pc:docMk/>
            <pc:sldMk cId="293448386" sldId="261"/>
            <ac:spMk id="3" creationId="{8A4A9A64-1370-0AB9-3209-6506CCE32638}"/>
          </ac:spMkLst>
        </pc:spChg>
        <pc:spChg chg="mod">
          <ac:chgData name="Kuningas Sanna (LUKE)" userId="5136f58f-bd1c-429c-a617-34be43a4f9ed" providerId="ADAL" clId="{A8534F69-C4F7-4540-8D84-3672F2C62F3F}" dt="2024-11-30T11:30:36.428" v="274" actId="1076"/>
          <ac:spMkLst>
            <pc:docMk/>
            <pc:sldMk cId="293448386" sldId="261"/>
            <ac:spMk id="4" creationId="{DF2AF9EB-2293-D817-FBD0-80C23188E11E}"/>
          </ac:spMkLst>
        </pc:spChg>
        <pc:picChg chg="mod">
          <ac:chgData name="Kuningas Sanna (LUKE)" userId="5136f58f-bd1c-429c-a617-34be43a4f9ed" providerId="ADAL" clId="{A8534F69-C4F7-4540-8D84-3672F2C62F3F}" dt="2024-11-30T11:08:09.512" v="9" actId="1076"/>
          <ac:picMkLst>
            <pc:docMk/>
            <pc:sldMk cId="293448386" sldId="261"/>
            <ac:picMk id="8" creationId="{86326BF9-F669-E03A-7213-020DF58933E5}"/>
          </ac:picMkLst>
        </pc:picChg>
        <pc:picChg chg="mod">
          <ac:chgData name="Kuningas Sanna (LUKE)" userId="5136f58f-bd1c-429c-a617-34be43a4f9ed" providerId="ADAL" clId="{A8534F69-C4F7-4540-8D84-3672F2C62F3F}" dt="2024-11-30T11:08:05.191" v="7" actId="1076"/>
          <ac:picMkLst>
            <pc:docMk/>
            <pc:sldMk cId="293448386" sldId="261"/>
            <ac:picMk id="12" creationId="{2E427F41-723B-E94B-18E0-E73225E26D99}"/>
          </ac:picMkLst>
        </pc:picChg>
        <pc:picChg chg="mod">
          <ac:chgData name="Kuningas Sanna (LUKE)" userId="5136f58f-bd1c-429c-a617-34be43a4f9ed" providerId="ADAL" clId="{A8534F69-C4F7-4540-8D84-3672F2C62F3F}" dt="2024-11-30T11:08:06.358" v="8" actId="1076"/>
          <ac:picMkLst>
            <pc:docMk/>
            <pc:sldMk cId="293448386" sldId="261"/>
            <ac:picMk id="14" creationId="{5A05C6E0-259F-221E-CDF6-C5D2FBCFF41A}"/>
          </ac:picMkLst>
        </pc:picChg>
      </pc:sldChg>
      <pc:sldChg chg="addSp delSp modSp mod modNotesTx">
        <pc:chgData name="Kuningas Sanna (LUKE)" userId="5136f58f-bd1c-429c-a617-34be43a4f9ed" providerId="ADAL" clId="{A8534F69-C4F7-4540-8D84-3672F2C62F3F}" dt="2024-12-02T11:57:05.926" v="2765" actId="6549"/>
        <pc:sldMkLst>
          <pc:docMk/>
          <pc:sldMk cId="18030825" sldId="262"/>
        </pc:sldMkLst>
        <pc:spChg chg="mod">
          <ac:chgData name="Kuningas Sanna (LUKE)" userId="5136f58f-bd1c-429c-a617-34be43a4f9ed" providerId="ADAL" clId="{A8534F69-C4F7-4540-8D84-3672F2C62F3F}" dt="2024-12-02T10:16:20.434" v="2505" actId="1076"/>
          <ac:spMkLst>
            <pc:docMk/>
            <pc:sldMk cId="18030825" sldId="262"/>
            <ac:spMk id="7" creationId="{0F9FB06C-AA0D-7B00-8CA5-F2B7C27E6B65}"/>
          </ac:spMkLst>
        </pc:spChg>
        <pc:spChg chg="add mod">
          <ac:chgData name="Kuningas Sanna (LUKE)" userId="5136f58f-bd1c-429c-a617-34be43a4f9ed" providerId="ADAL" clId="{A8534F69-C4F7-4540-8D84-3672F2C62F3F}" dt="2024-12-02T10:16:17.936" v="2504" actId="1076"/>
          <ac:spMkLst>
            <pc:docMk/>
            <pc:sldMk cId="18030825" sldId="262"/>
            <ac:spMk id="11" creationId="{7E0902C3-3811-F75F-6B40-5A32DE80A33D}"/>
          </ac:spMkLst>
        </pc:spChg>
        <pc:spChg chg="add mod">
          <ac:chgData name="Kuningas Sanna (LUKE)" userId="5136f58f-bd1c-429c-a617-34be43a4f9ed" providerId="ADAL" clId="{A8534F69-C4F7-4540-8D84-3672F2C62F3F}" dt="2024-12-02T10:16:43.301" v="2506" actId="1076"/>
          <ac:spMkLst>
            <pc:docMk/>
            <pc:sldMk cId="18030825" sldId="262"/>
            <ac:spMk id="13" creationId="{8565B25D-D39E-E41D-1B01-A923528B64AC}"/>
          </ac:spMkLst>
        </pc:spChg>
        <pc:picChg chg="add mod">
          <ac:chgData name="Kuningas Sanna (LUKE)" userId="5136f58f-bd1c-429c-a617-34be43a4f9ed" providerId="ADAL" clId="{A8534F69-C4F7-4540-8D84-3672F2C62F3F}" dt="2024-11-30T11:20:33.573" v="92" actId="1035"/>
          <ac:picMkLst>
            <pc:docMk/>
            <pc:sldMk cId="18030825" sldId="262"/>
            <ac:picMk id="3" creationId="{89D64AD8-FC06-6EF6-C33C-018A1F27BA5E}"/>
          </ac:picMkLst>
        </pc:picChg>
        <pc:picChg chg="add mod">
          <ac:chgData name="Kuningas Sanna (LUKE)" userId="5136f58f-bd1c-429c-a617-34be43a4f9ed" providerId="ADAL" clId="{A8534F69-C4F7-4540-8D84-3672F2C62F3F}" dt="2024-11-30T11:20:30.412" v="82" actId="14100"/>
          <ac:picMkLst>
            <pc:docMk/>
            <pc:sldMk cId="18030825" sldId="262"/>
            <ac:picMk id="8" creationId="{9FA20C11-B490-8FF4-838E-C8369E075E3E}"/>
          </ac:picMkLst>
        </pc:picChg>
        <pc:picChg chg="add del mod">
          <ac:chgData name="Kuningas Sanna (LUKE)" userId="5136f58f-bd1c-429c-a617-34be43a4f9ed" providerId="ADAL" clId="{A8534F69-C4F7-4540-8D84-3672F2C62F3F}" dt="2024-11-30T11:20:11.208" v="76" actId="478"/>
          <ac:picMkLst>
            <pc:docMk/>
            <pc:sldMk cId="18030825" sldId="262"/>
            <ac:picMk id="9" creationId="{B48529BF-4BF6-FCAD-E542-76A4225B904D}"/>
          </ac:picMkLst>
        </pc:picChg>
        <pc:picChg chg="add del mod">
          <ac:chgData name="Kuningas Sanna (LUKE)" userId="5136f58f-bd1c-429c-a617-34be43a4f9ed" providerId="ADAL" clId="{A8534F69-C4F7-4540-8D84-3672F2C62F3F}" dt="2024-11-30T11:20:10.592" v="75" actId="478"/>
          <ac:picMkLst>
            <pc:docMk/>
            <pc:sldMk cId="18030825" sldId="262"/>
            <ac:picMk id="10" creationId="{B59C2447-B4A6-0244-BCED-EED413A62143}"/>
          </ac:picMkLst>
        </pc:picChg>
        <pc:picChg chg="add mod">
          <ac:chgData name="Kuningas Sanna (LUKE)" userId="5136f58f-bd1c-429c-a617-34be43a4f9ed" providerId="ADAL" clId="{A8534F69-C4F7-4540-8D84-3672F2C62F3F}" dt="2024-11-30T11:33:45.842" v="465" actId="1035"/>
          <ac:picMkLst>
            <pc:docMk/>
            <pc:sldMk cId="18030825" sldId="262"/>
            <ac:picMk id="12" creationId="{6536C511-1C20-2068-368E-396F59C3666C}"/>
          </ac:picMkLst>
        </pc:picChg>
      </pc:sldChg>
      <pc:sldChg chg="addSp delSp modSp mod ord modNotesTx">
        <pc:chgData name="Kuningas Sanna (LUKE)" userId="5136f58f-bd1c-429c-a617-34be43a4f9ed" providerId="ADAL" clId="{A8534F69-C4F7-4540-8D84-3672F2C62F3F}" dt="2024-12-02T13:29:56.733" v="3512" actId="113"/>
        <pc:sldMkLst>
          <pc:docMk/>
          <pc:sldMk cId="1553577900" sldId="263"/>
        </pc:sldMkLst>
        <pc:spChg chg="mod">
          <ac:chgData name="Kuningas Sanna (LUKE)" userId="5136f58f-bd1c-429c-a617-34be43a4f9ed" providerId="ADAL" clId="{A8534F69-C4F7-4540-8D84-3672F2C62F3F}" dt="2024-12-02T08:19:22.096" v="1624" actId="1076"/>
          <ac:spMkLst>
            <pc:docMk/>
            <pc:sldMk cId="1553577900" sldId="263"/>
            <ac:spMk id="2" creationId="{E4766238-A566-6009-83A4-D8A04053E3F9}"/>
          </ac:spMkLst>
        </pc:spChg>
        <pc:spChg chg="mod">
          <ac:chgData name="Kuningas Sanna (LUKE)" userId="5136f58f-bd1c-429c-a617-34be43a4f9ed" providerId="ADAL" clId="{A8534F69-C4F7-4540-8D84-3672F2C62F3F}" dt="2024-12-02T08:19:17.034" v="1623" actId="1076"/>
          <ac:spMkLst>
            <pc:docMk/>
            <pc:sldMk cId="1553577900" sldId="263"/>
            <ac:spMk id="7" creationId="{CFB6F951-4176-B048-C54C-B322F77D73F3}"/>
          </ac:spMkLst>
        </pc:spChg>
        <pc:spChg chg="add mod">
          <ac:chgData name="Kuningas Sanna (LUKE)" userId="5136f58f-bd1c-429c-a617-34be43a4f9ed" providerId="ADAL" clId="{A8534F69-C4F7-4540-8D84-3672F2C62F3F}" dt="2024-12-02T12:29:29.942" v="3018" actId="1037"/>
          <ac:spMkLst>
            <pc:docMk/>
            <pc:sldMk cId="1553577900" sldId="263"/>
            <ac:spMk id="8" creationId="{49A0CEB9-7863-9B90-B84E-9FBF49EFF254}"/>
          </ac:spMkLst>
        </pc:spChg>
        <pc:spChg chg="add del mod">
          <ac:chgData name="Kuningas Sanna (LUKE)" userId="5136f58f-bd1c-429c-a617-34be43a4f9ed" providerId="ADAL" clId="{A8534F69-C4F7-4540-8D84-3672F2C62F3F}" dt="2024-12-02T12:34:05.897" v="3031" actId="478"/>
          <ac:spMkLst>
            <pc:docMk/>
            <pc:sldMk cId="1553577900" sldId="263"/>
            <ac:spMk id="11" creationId="{158BE7B4-BBE2-86C5-942D-237CACB383B3}"/>
          </ac:spMkLst>
        </pc:spChg>
        <pc:spChg chg="add">
          <ac:chgData name="Kuningas Sanna (LUKE)" userId="5136f58f-bd1c-429c-a617-34be43a4f9ed" providerId="ADAL" clId="{A8534F69-C4F7-4540-8D84-3672F2C62F3F}" dt="2024-12-02T08:10:34.361" v="1330"/>
          <ac:spMkLst>
            <pc:docMk/>
            <pc:sldMk cId="1553577900" sldId="263"/>
            <ac:spMk id="12" creationId="{6FAE2C3D-FFC9-FC10-170F-23988DDCBE8F}"/>
          </ac:spMkLst>
        </pc:spChg>
        <pc:spChg chg="add mod">
          <ac:chgData name="Kuningas Sanna (LUKE)" userId="5136f58f-bd1c-429c-a617-34be43a4f9ed" providerId="ADAL" clId="{A8534F69-C4F7-4540-8D84-3672F2C62F3F}" dt="2024-12-02T12:29:33.901" v="3023" actId="1037"/>
          <ac:spMkLst>
            <pc:docMk/>
            <pc:sldMk cId="1553577900" sldId="263"/>
            <ac:spMk id="16" creationId="{C60D782A-D62A-65D1-9959-28D53536FC10}"/>
          </ac:spMkLst>
        </pc:spChg>
        <pc:spChg chg="add mod">
          <ac:chgData name="Kuningas Sanna (LUKE)" userId="5136f58f-bd1c-429c-a617-34be43a4f9ed" providerId="ADAL" clId="{A8534F69-C4F7-4540-8D84-3672F2C62F3F}" dt="2024-12-02T10:18:11.584" v="2593" actId="20577"/>
          <ac:spMkLst>
            <pc:docMk/>
            <pc:sldMk cId="1553577900" sldId="263"/>
            <ac:spMk id="17" creationId="{27BCC06D-C5B3-998C-FEE5-D4FCC40084B7}"/>
          </ac:spMkLst>
        </pc:spChg>
        <pc:spChg chg="add mod">
          <ac:chgData name="Kuningas Sanna (LUKE)" userId="5136f58f-bd1c-429c-a617-34be43a4f9ed" providerId="ADAL" clId="{A8534F69-C4F7-4540-8D84-3672F2C62F3F}" dt="2024-12-02T12:36:03.857" v="3164" actId="1076"/>
          <ac:spMkLst>
            <pc:docMk/>
            <pc:sldMk cId="1553577900" sldId="263"/>
            <ac:spMk id="19" creationId="{62082EDB-074F-FBF8-FE90-8D65A15768F4}"/>
          </ac:spMkLst>
        </pc:spChg>
        <pc:picChg chg="add mod">
          <ac:chgData name="Kuningas Sanna (LUKE)" userId="5136f58f-bd1c-429c-a617-34be43a4f9ed" providerId="ADAL" clId="{A8534F69-C4F7-4540-8D84-3672F2C62F3F}" dt="2024-12-02T08:14:41.048" v="1413" actId="1076"/>
          <ac:picMkLst>
            <pc:docMk/>
            <pc:sldMk cId="1553577900" sldId="263"/>
            <ac:picMk id="3" creationId="{7463C563-D94D-8BF2-7A65-E66767DAF930}"/>
          </ac:picMkLst>
        </pc:picChg>
        <pc:picChg chg="add del mod">
          <ac:chgData name="Kuningas Sanna (LUKE)" userId="5136f58f-bd1c-429c-a617-34be43a4f9ed" providerId="ADAL" clId="{A8534F69-C4F7-4540-8D84-3672F2C62F3F}" dt="2024-12-02T12:34:03.472" v="3030" actId="478"/>
          <ac:picMkLst>
            <pc:docMk/>
            <pc:sldMk cId="1553577900" sldId="263"/>
            <ac:picMk id="9" creationId="{8C0E245F-B26C-8B08-C1E7-B28468E4F2F6}"/>
          </ac:picMkLst>
        </pc:picChg>
        <pc:picChg chg="add mod">
          <ac:chgData name="Kuningas Sanna (LUKE)" userId="5136f58f-bd1c-429c-a617-34be43a4f9ed" providerId="ADAL" clId="{A8534F69-C4F7-4540-8D84-3672F2C62F3F}" dt="2024-12-02T12:36:15.107" v="3168" actId="1076"/>
          <ac:picMkLst>
            <pc:docMk/>
            <pc:sldMk cId="1553577900" sldId="263"/>
            <ac:picMk id="13" creationId="{7FE47DF7-414D-8E0E-80BA-502ABE4C3ACE}"/>
          </ac:picMkLst>
        </pc:picChg>
        <pc:picChg chg="add mod">
          <ac:chgData name="Kuningas Sanna (LUKE)" userId="5136f58f-bd1c-429c-a617-34be43a4f9ed" providerId="ADAL" clId="{A8534F69-C4F7-4540-8D84-3672F2C62F3F}" dt="2024-12-02T08:15:03.683" v="1420" actId="1076"/>
          <ac:picMkLst>
            <pc:docMk/>
            <pc:sldMk cId="1553577900" sldId="263"/>
            <ac:picMk id="14" creationId="{BA7A6D92-CDA4-0DAB-356B-84FC1483BEFC}"/>
          </ac:picMkLst>
        </pc:picChg>
        <pc:picChg chg="add mod">
          <ac:chgData name="Kuningas Sanna (LUKE)" userId="5136f58f-bd1c-429c-a617-34be43a4f9ed" providerId="ADAL" clId="{A8534F69-C4F7-4540-8D84-3672F2C62F3F}" dt="2024-12-02T12:34:13.902" v="3033" actId="14100"/>
          <ac:picMkLst>
            <pc:docMk/>
            <pc:sldMk cId="1553577900" sldId="263"/>
            <ac:picMk id="18" creationId="{9C2A7536-A567-1A11-5D57-2BF28D6AE4B3}"/>
          </ac:picMkLst>
        </pc:picChg>
      </pc:sldChg>
      <pc:sldChg chg="addSp delSp modSp mod modNotesTx">
        <pc:chgData name="Kuningas Sanna (LUKE)" userId="5136f58f-bd1c-429c-a617-34be43a4f9ed" providerId="ADAL" clId="{A8534F69-C4F7-4540-8D84-3672F2C62F3F}" dt="2024-12-02T13:37:07.422" v="3683" actId="113"/>
        <pc:sldMkLst>
          <pc:docMk/>
          <pc:sldMk cId="504225383" sldId="264"/>
        </pc:sldMkLst>
        <pc:spChg chg="add del mod">
          <ac:chgData name="Kuningas Sanna (LUKE)" userId="5136f58f-bd1c-429c-a617-34be43a4f9ed" providerId="ADAL" clId="{A8534F69-C4F7-4540-8D84-3672F2C62F3F}" dt="2024-12-02T13:32:35.067" v="3536" actId="1076"/>
          <ac:spMkLst>
            <pc:docMk/>
            <pc:sldMk cId="504225383" sldId="264"/>
            <ac:spMk id="2" creationId="{9D71C219-D5DD-ABA5-C6E7-9E1DD06D39FB}"/>
          </ac:spMkLst>
        </pc:spChg>
        <pc:spChg chg="mod">
          <ac:chgData name="Kuningas Sanna (LUKE)" userId="5136f58f-bd1c-429c-a617-34be43a4f9ed" providerId="ADAL" clId="{A8534F69-C4F7-4540-8D84-3672F2C62F3F}" dt="2024-12-02T13:32:41.118" v="3537" actId="1076"/>
          <ac:spMkLst>
            <pc:docMk/>
            <pc:sldMk cId="504225383" sldId="264"/>
            <ac:spMk id="7" creationId="{055FDE8B-350A-5367-F62B-5FD4FE481A5A}"/>
          </ac:spMkLst>
        </pc:spChg>
        <pc:spChg chg="add mod">
          <ac:chgData name="Kuningas Sanna (LUKE)" userId="5136f58f-bd1c-429c-a617-34be43a4f9ed" providerId="ADAL" clId="{A8534F69-C4F7-4540-8D84-3672F2C62F3F}" dt="2024-12-02T13:32:25.827" v="3535" actId="1036"/>
          <ac:spMkLst>
            <pc:docMk/>
            <pc:sldMk cId="504225383" sldId="264"/>
            <ac:spMk id="18" creationId="{A81C9378-B6D4-4632-9544-D771163547F1}"/>
          </ac:spMkLst>
        </pc:spChg>
        <pc:spChg chg="add mod">
          <ac:chgData name="Kuningas Sanna (LUKE)" userId="5136f58f-bd1c-429c-a617-34be43a4f9ed" providerId="ADAL" clId="{A8534F69-C4F7-4540-8D84-3672F2C62F3F}" dt="2024-12-02T13:33:34.855" v="3563" actId="1076"/>
          <ac:spMkLst>
            <pc:docMk/>
            <pc:sldMk cId="504225383" sldId="264"/>
            <ac:spMk id="19" creationId="{C3B5310B-6DBD-CC8D-218A-7BC0A48DE19F}"/>
          </ac:spMkLst>
        </pc:spChg>
        <pc:picChg chg="add del mod">
          <ac:chgData name="Kuningas Sanna (LUKE)" userId="5136f58f-bd1c-429c-a617-34be43a4f9ed" providerId="ADAL" clId="{A8534F69-C4F7-4540-8D84-3672F2C62F3F}" dt="2024-12-02T12:40:00.456" v="3190" actId="478"/>
          <ac:picMkLst>
            <pc:docMk/>
            <pc:sldMk cId="504225383" sldId="264"/>
            <ac:picMk id="3" creationId="{1C3C324C-79CF-E87C-072B-76D42C564CE5}"/>
          </ac:picMkLst>
        </pc:picChg>
        <pc:picChg chg="add del">
          <ac:chgData name="Kuningas Sanna (LUKE)" userId="5136f58f-bd1c-429c-a617-34be43a4f9ed" providerId="ADAL" clId="{A8534F69-C4F7-4540-8D84-3672F2C62F3F}" dt="2024-11-30T12:30:12.204" v="972" actId="478"/>
          <ac:picMkLst>
            <pc:docMk/>
            <pc:sldMk cId="504225383" sldId="264"/>
            <ac:picMk id="4" creationId="{DFC17354-DE33-F29A-A2F9-82B9B24B2446}"/>
          </ac:picMkLst>
        </pc:picChg>
        <pc:picChg chg="add del mod">
          <ac:chgData name="Kuningas Sanna (LUKE)" userId="5136f58f-bd1c-429c-a617-34be43a4f9ed" providerId="ADAL" clId="{A8534F69-C4F7-4540-8D84-3672F2C62F3F}" dt="2024-12-02T12:44:36.066" v="3197" actId="478"/>
          <ac:picMkLst>
            <pc:docMk/>
            <pc:sldMk cId="504225383" sldId="264"/>
            <ac:picMk id="8" creationId="{C56CB8B1-8B0C-AAD3-DD0C-803186F48C08}"/>
          </ac:picMkLst>
        </pc:picChg>
        <pc:picChg chg="add del mod modCrop">
          <ac:chgData name="Kuningas Sanna (LUKE)" userId="5136f58f-bd1c-429c-a617-34be43a4f9ed" providerId="ADAL" clId="{A8534F69-C4F7-4540-8D84-3672F2C62F3F}" dt="2024-12-02T12:43:41.550" v="3194" actId="478"/>
          <ac:picMkLst>
            <pc:docMk/>
            <pc:sldMk cId="504225383" sldId="264"/>
            <ac:picMk id="9" creationId="{CC62C598-5C07-DB27-E949-2A8CA3749D64}"/>
          </ac:picMkLst>
        </pc:picChg>
        <pc:picChg chg="add del">
          <ac:chgData name="Kuningas Sanna (LUKE)" userId="5136f58f-bd1c-429c-a617-34be43a4f9ed" providerId="ADAL" clId="{A8534F69-C4F7-4540-8D84-3672F2C62F3F}" dt="2024-12-02T12:44:40.613" v="3199" actId="478"/>
          <ac:picMkLst>
            <pc:docMk/>
            <pc:sldMk cId="504225383" sldId="264"/>
            <ac:picMk id="11" creationId="{85E7D37A-2714-21FE-3DB9-BAB8793D7579}"/>
          </ac:picMkLst>
        </pc:picChg>
        <pc:picChg chg="add del">
          <ac:chgData name="Kuningas Sanna (LUKE)" userId="5136f58f-bd1c-429c-a617-34be43a4f9ed" providerId="ADAL" clId="{A8534F69-C4F7-4540-8D84-3672F2C62F3F}" dt="2024-12-02T12:44:52.323" v="3201" actId="478"/>
          <ac:picMkLst>
            <pc:docMk/>
            <pc:sldMk cId="504225383" sldId="264"/>
            <ac:picMk id="13" creationId="{9F6D1695-00D1-9F0A-F53C-4A8128B68CE2}"/>
          </ac:picMkLst>
        </pc:picChg>
        <pc:picChg chg="add mod modCrop">
          <ac:chgData name="Kuningas Sanna (LUKE)" userId="5136f58f-bd1c-429c-a617-34be43a4f9ed" providerId="ADAL" clId="{A8534F69-C4F7-4540-8D84-3672F2C62F3F}" dt="2024-12-02T13:33:29.202" v="3562" actId="1076"/>
          <ac:picMkLst>
            <pc:docMk/>
            <pc:sldMk cId="504225383" sldId="264"/>
            <ac:picMk id="15" creationId="{0C288D13-C76A-2136-4655-F245010A73D4}"/>
          </ac:picMkLst>
        </pc:picChg>
        <pc:picChg chg="add mod modCrop">
          <ac:chgData name="Kuningas Sanna (LUKE)" userId="5136f58f-bd1c-429c-a617-34be43a4f9ed" providerId="ADAL" clId="{A8534F69-C4F7-4540-8D84-3672F2C62F3F}" dt="2024-12-02T13:31:49.152" v="3527" actId="1076"/>
          <ac:picMkLst>
            <pc:docMk/>
            <pc:sldMk cId="504225383" sldId="264"/>
            <ac:picMk id="17" creationId="{B369B6D5-7526-C67E-5C48-3DCDC533AEBC}"/>
          </ac:picMkLst>
        </pc:picChg>
      </pc:sldChg>
      <pc:sldChg chg="del">
        <pc:chgData name="Kuningas Sanna (LUKE)" userId="5136f58f-bd1c-429c-a617-34be43a4f9ed" providerId="ADAL" clId="{A8534F69-C4F7-4540-8D84-3672F2C62F3F}" dt="2024-12-02T09:29:58.234" v="1868" actId="47"/>
        <pc:sldMkLst>
          <pc:docMk/>
          <pc:sldMk cId="2277100975" sldId="265"/>
        </pc:sldMkLst>
      </pc:sldChg>
      <pc:sldChg chg="addSp modSp mod modNotesTx">
        <pc:chgData name="Kuningas Sanna (LUKE)" userId="5136f58f-bd1c-429c-a617-34be43a4f9ed" providerId="ADAL" clId="{A8534F69-C4F7-4540-8D84-3672F2C62F3F}" dt="2024-12-02T13:35:58.897" v="3567" actId="6549"/>
        <pc:sldMkLst>
          <pc:docMk/>
          <pc:sldMk cId="956212283" sldId="819"/>
        </pc:sldMkLst>
        <pc:spChg chg="mod">
          <ac:chgData name="Kuningas Sanna (LUKE)" userId="5136f58f-bd1c-429c-a617-34be43a4f9ed" providerId="ADAL" clId="{A8534F69-C4F7-4540-8D84-3672F2C62F3F}" dt="2024-12-02T12:39:19.167" v="3186" actId="1076"/>
          <ac:spMkLst>
            <pc:docMk/>
            <pc:sldMk cId="956212283" sldId="819"/>
            <ac:spMk id="2" creationId="{5F8D7F43-F972-7583-0D08-3C14189ED807}"/>
          </ac:spMkLst>
        </pc:spChg>
        <pc:spChg chg="mod">
          <ac:chgData name="Kuningas Sanna (LUKE)" userId="5136f58f-bd1c-429c-a617-34be43a4f9ed" providerId="ADAL" clId="{A8534F69-C4F7-4540-8D84-3672F2C62F3F}" dt="2024-11-30T11:40:06.459" v="538" actId="14100"/>
          <ac:spMkLst>
            <pc:docMk/>
            <pc:sldMk cId="956212283" sldId="819"/>
            <ac:spMk id="4" creationId="{67CC50E7-2547-B542-BB35-010B922B5821}"/>
          </ac:spMkLst>
        </pc:spChg>
        <pc:grpChg chg="mod">
          <ac:chgData name="Kuningas Sanna (LUKE)" userId="5136f58f-bd1c-429c-a617-34be43a4f9ed" providerId="ADAL" clId="{A8534F69-C4F7-4540-8D84-3672F2C62F3F}" dt="2024-11-30T11:40:11.572" v="550" actId="1038"/>
          <ac:grpSpMkLst>
            <pc:docMk/>
            <pc:sldMk cId="956212283" sldId="819"/>
            <ac:grpSpMk id="9" creationId="{3C1B154C-1CDD-5316-722C-0710C4C8A86D}"/>
          </ac:grpSpMkLst>
        </pc:grpChg>
        <pc:grpChg chg="mod">
          <ac:chgData name="Kuningas Sanna (LUKE)" userId="5136f58f-bd1c-429c-a617-34be43a4f9ed" providerId="ADAL" clId="{A8534F69-C4F7-4540-8D84-3672F2C62F3F}" dt="2024-12-02T12:39:04.482" v="3183" actId="1076"/>
          <ac:grpSpMkLst>
            <pc:docMk/>
            <pc:sldMk cId="956212283" sldId="819"/>
            <ac:grpSpMk id="10" creationId="{D439FB20-C791-3C1B-1C61-B256F8D7B435}"/>
          </ac:grpSpMkLst>
        </pc:grpChg>
        <pc:picChg chg="add mod ord">
          <ac:chgData name="Kuningas Sanna (LUKE)" userId="5136f58f-bd1c-429c-a617-34be43a4f9ed" providerId="ADAL" clId="{A8534F69-C4F7-4540-8D84-3672F2C62F3F}" dt="2024-12-02T12:39:12.043" v="3185" actId="14100"/>
          <ac:picMkLst>
            <pc:docMk/>
            <pc:sldMk cId="956212283" sldId="819"/>
            <ac:picMk id="5" creationId="{139AC199-9648-F8D5-74FA-4BF632912D86}"/>
          </ac:picMkLst>
        </pc:picChg>
        <pc:picChg chg="mod">
          <ac:chgData name="Kuningas Sanna (LUKE)" userId="5136f58f-bd1c-429c-a617-34be43a4f9ed" providerId="ADAL" clId="{A8534F69-C4F7-4540-8D84-3672F2C62F3F}" dt="2024-11-30T11:39:26.593" v="532" actId="14100"/>
          <ac:picMkLst>
            <pc:docMk/>
            <pc:sldMk cId="956212283" sldId="819"/>
            <ac:picMk id="6" creationId="{119D93A8-B541-A4C8-A7F6-F991C4AA4B11}"/>
          </ac:picMkLst>
        </pc:picChg>
        <pc:picChg chg="mod ord">
          <ac:chgData name="Kuningas Sanna (LUKE)" userId="5136f58f-bd1c-429c-a617-34be43a4f9ed" providerId="ADAL" clId="{A8534F69-C4F7-4540-8D84-3672F2C62F3F}" dt="2024-12-02T07:48:30.428" v="1069" actId="167"/>
          <ac:picMkLst>
            <pc:docMk/>
            <pc:sldMk cId="956212283" sldId="819"/>
            <ac:picMk id="16" creationId="{ADA69385-7230-A3FC-6E53-A1FDCC1180A7}"/>
          </ac:picMkLst>
        </pc:picChg>
      </pc:sldChg>
      <pc:sldChg chg="addSp delSp modSp mod modNotesTx">
        <pc:chgData name="Kuningas Sanna (LUKE)" userId="5136f58f-bd1c-429c-a617-34be43a4f9ed" providerId="ADAL" clId="{A8534F69-C4F7-4540-8D84-3672F2C62F3F}" dt="2024-12-02T13:35:38.531" v="3566" actId="20577"/>
        <pc:sldMkLst>
          <pc:docMk/>
          <pc:sldMk cId="918321497" sldId="820"/>
        </pc:sldMkLst>
        <pc:spChg chg="mod">
          <ac:chgData name="Kuningas Sanna (LUKE)" userId="5136f58f-bd1c-429c-a617-34be43a4f9ed" providerId="ADAL" clId="{A8534F69-C4F7-4540-8D84-3672F2C62F3F}" dt="2024-12-02T13:25:05.425" v="3289" actId="20577"/>
          <ac:spMkLst>
            <pc:docMk/>
            <pc:sldMk cId="918321497" sldId="820"/>
            <ac:spMk id="7" creationId="{0F9FB06C-AA0D-7B00-8CA5-F2B7C27E6B65}"/>
          </ac:spMkLst>
        </pc:spChg>
        <pc:spChg chg="add mod">
          <ac:chgData name="Kuningas Sanna (LUKE)" userId="5136f58f-bd1c-429c-a617-34be43a4f9ed" providerId="ADAL" clId="{A8534F69-C4F7-4540-8D84-3672F2C62F3F}" dt="2024-12-02T13:35:38.531" v="3566" actId="20577"/>
          <ac:spMkLst>
            <pc:docMk/>
            <pc:sldMk cId="918321497" sldId="820"/>
            <ac:spMk id="9" creationId="{20AB60EA-450B-E3FD-4C46-DD0DE1EB5EBD}"/>
          </ac:spMkLst>
        </pc:spChg>
        <pc:spChg chg="add mod">
          <ac:chgData name="Kuningas Sanna (LUKE)" userId="5136f58f-bd1c-429c-a617-34be43a4f9ed" providerId="ADAL" clId="{A8534F69-C4F7-4540-8D84-3672F2C62F3F}" dt="2024-12-02T13:35:35.903" v="3565" actId="20577"/>
          <ac:spMkLst>
            <pc:docMk/>
            <pc:sldMk cId="918321497" sldId="820"/>
            <ac:spMk id="10" creationId="{E2795322-EC3C-3E5F-ACC7-83933972DFB5}"/>
          </ac:spMkLst>
        </pc:spChg>
        <pc:spChg chg="add mod">
          <ac:chgData name="Kuningas Sanna (LUKE)" userId="5136f58f-bd1c-429c-a617-34be43a4f9ed" providerId="ADAL" clId="{A8534F69-C4F7-4540-8D84-3672F2C62F3F}" dt="2024-12-02T13:00:28.047" v="3269" actId="20577"/>
          <ac:spMkLst>
            <pc:docMk/>
            <pc:sldMk cId="918321497" sldId="820"/>
            <ac:spMk id="11" creationId="{6ABD7625-A271-FC08-378D-2258D8AAE8D7}"/>
          </ac:spMkLst>
        </pc:spChg>
        <pc:spChg chg="add mod">
          <ac:chgData name="Kuningas Sanna (LUKE)" userId="5136f58f-bd1c-429c-a617-34be43a4f9ed" providerId="ADAL" clId="{A8534F69-C4F7-4540-8D84-3672F2C62F3F}" dt="2024-12-02T13:35:32.319" v="3564" actId="1076"/>
          <ac:spMkLst>
            <pc:docMk/>
            <pc:sldMk cId="918321497" sldId="820"/>
            <ac:spMk id="12" creationId="{4612E2B8-757D-9524-2F4D-F36E0BA81FF9}"/>
          </ac:spMkLst>
        </pc:spChg>
        <pc:picChg chg="add mod">
          <ac:chgData name="Kuningas Sanna (LUKE)" userId="5136f58f-bd1c-429c-a617-34be43a4f9ed" providerId="ADAL" clId="{A8534F69-C4F7-4540-8D84-3672F2C62F3F}" dt="2024-12-02T12:23:32.997" v="2780" actId="1076"/>
          <ac:picMkLst>
            <pc:docMk/>
            <pc:sldMk cId="918321497" sldId="820"/>
            <ac:picMk id="2" creationId="{92CB8897-4E7A-05F4-E3E0-5A4963E5B9A5}"/>
          </ac:picMkLst>
        </pc:picChg>
        <pc:picChg chg="add mod">
          <ac:chgData name="Kuningas Sanna (LUKE)" userId="5136f58f-bd1c-429c-a617-34be43a4f9ed" providerId="ADAL" clId="{A8534F69-C4F7-4540-8D84-3672F2C62F3F}" dt="2024-12-02T12:24:05.200" v="2789" actId="1076"/>
          <ac:picMkLst>
            <pc:docMk/>
            <pc:sldMk cId="918321497" sldId="820"/>
            <ac:picMk id="3" creationId="{95954035-00E2-8206-94E8-964B74E06652}"/>
          </ac:picMkLst>
        </pc:picChg>
        <pc:picChg chg="add mod">
          <ac:chgData name="Kuningas Sanna (LUKE)" userId="5136f58f-bd1c-429c-a617-34be43a4f9ed" providerId="ADAL" clId="{A8534F69-C4F7-4540-8D84-3672F2C62F3F}" dt="2024-12-02T12:23:28.323" v="2779" actId="1076"/>
          <ac:picMkLst>
            <pc:docMk/>
            <pc:sldMk cId="918321497" sldId="820"/>
            <ac:picMk id="4" creationId="{F2E89EF2-6FBB-280B-0B39-7AD6B11BBCD0}"/>
          </ac:picMkLst>
        </pc:picChg>
        <pc:picChg chg="add del mod">
          <ac:chgData name="Kuningas Sanna (LUKE)" userId="5136f58f-bd1c-429c-a617-34be43a4f9ed" providerId="ADAL" clId="{A8534F69-C4F7-4540-8D84-3672F2C62F3F}" dt="2024-12-02T12:22:54.786" v="2773" actId="478"/>
          <ac:picMkLst>
            <pc:docMk/>
            <pc:sldMk cId="918321497" sldId="820"/>
            <ac:picMk id="8" creationId="{E9E52886-9CC6-7B44-0A8F-EB442A6DAA03}"/>
          </ac:picMkLst>
        </pc:picChg>
      </pc:sldChg>
      <pc:sldChg chg="addSp delSp modSp mod modNotesTx">
        <pc:chgData name="Kuningas Sanna (LUKE)" userId="5136f58f-bd1c-429c-a617-34be43a4f9ed" providerId="ADAL" clId="{A8534F69-C4F7-4540-8D84-3672F2C62F3F}" dt="2024-12-02T11:57:14.866" v="2766" actId="6549"/>
        <pc:sldMkLst>
          <pc:docMk/>
          <pc:sldMk cId="273070559" sldId="821"/>
        </pc:sldMkLst>
        <pc:spChg chg="add del mod">
          <ac:chgData name="Kuningas Sanna (LUKE)" userId="5136f58f-bd1c-429c-a617-34be43a4f9ed" providerId="ADAL" clId="{A8534F69-C4F7-4540-8D84-3672F2C62F3F}" dt="2024-11-30T11:34:30.160" v="508" actId="478"/>
          <ac:spMkLst>
            <pc:docMk/>
            <pc:sldMk cId="273070559" sldId="821"/>
            <ac:spMk id="2" creationId="{08549BAE-EF75-DEB7-07CC-74DC85E55E84}"/>
          </ac:spMkLst>
        </pc:spChg>
        <pc:spChg chg="add mod">
          <ac:chgData name="Kuningas Sanna (LUKE)" userId="5136f58f-bd1c-429c-a617-34be43a4f9ed" providerId="ADAL" clId="{A8534F69-C4F7-4540-8D84-3672F2C62F3F}" dt="2024-11-30T11:41:44.832" v="616" actId="6549"/>
          <ac:spMkLst>
            <pc:docMk/>
            <pc:sldMk cId="273070559" sldId="821"/>
            <ac:spMk id="4" creationId="{7926384E-C192-2A0B-C81D-E8170F5DD730}"/>
          </ac:spMkLst>
        </pc:spChg>
        <pc:spChg chg="mod">
          <ac:chgData name="Kuningas Sanna (LUKE)" userId="5136f58f-bd1c-429c-a617-34be43a4f9ed" providerId="ADAL" clId="{A8534F69-C4F7-4540-8D84-3672F2C62F3F}" dt="2024-11-30T11:35:01.686" v="519" actId="1076"/>
          <ac:spMkLst>
            <pc:docMk/>
            <pc:sldMk cId="273070559" sldId="821"/>
            <ac:spMk id="7" creationId="{0F9FB06C-AA0D-7B00-8CA5-F2B7C27E6B65}"/>
          </ac:spMkLst>
        </pc:spChg>
        <pc:spChg chg="add del mod">
          <ac:chgData name="Kuningas Sanna (LUKE)" userId="5136f58f-bd1c-429c-a617-34be43a4f9ed" providerId="ADAL" clId="{A8534F69-C4F7-4540-8D84-3672F2C62F3F}" dt="2024-12-02T08:51:36.341" v="1633" actId="478"/>
          <ac:spMkLst>
            <pc:docMk/>
            <pc:sldMk cId="273070559" sldId="821"/>
            <ac:spMk id="11" creationId="{72CF70D8-A545-9656-1B12-DC92C7AF13EE}"/>
          </ac:spMkLst>
        </pc:spChg>
        <pc:picChg chg="add mod modCrop">
          <ac:chgData name="Kuningas Sanna (LUKE)" userId="5136f58f-bd1c-429c-a617-34be43a4f9ed" providerId="ADAL" clId="{A8534F69-C4F7-4540-8D84-3672F2C62F3F}" dt="2024-12-02T08:52:00.615" v="1639" actId="1038"/>
          <ac:picMkLst>
            <pc:docMk/>
            <pc:sldMk cId="273070559" sldId="821"/>
            <ac:picMk id="3" creationId="{4899D125-DB32-D94D-2992-1F3F8A9E36FC}"/>
          </ac:picMkLst>
        </pc:picChg>
        <pc:picChg chg="del">
          <ac:chgData name="Kuningas Sanna (LUKE)" userId="5136f58f-bd1c-429c-a617-34be43a4f9ed" providerId="ADAL" clId="{A8534F69-C4F7-4540-8D84-3672F2C62F3F}" dt="2024-11-30T11:20:08.324" v="73" actId="478"/>
          <ac:picMkLst>
            <pc:docMk/>
            <pc:sldMk cId="273070559" sldId="821"/>
            <ac:picMk id="3" creationId="{89D64AD8-FC06-6EF6-C33C-018A1F27BA5E}"/>
          </ac:picMkLst>
        </pc:picChg>
        <pc:picChg chg="del">
          <ac:chgData name="Kuningas Sanna (LUKE)" userId="5136f58f-bd1c-429c-a617-34be43a4f9ed" providerId="ADAL" clId="{A8534F69-C4F7-4540-8D84-3672F2C62F3F}" dt="2024-11-30T11:20:08.810" v="74" actId="478"/>
          <ac:picMkLst>
            <pc:docMk/>
            <pc:sldMk cId="273070559" sldId="821"/>
            <ac:picMk id="8" creationId="{9FA20C11-B490-8FF4-838E-C8369E075E3E}"/>
          </ac:picMkLst>
        </pc:picChg>
        <pc:picChg chg="del mod">
          <ac:chgData name="Kuningas Sanna (LUKE)" userId="5136f58f-bd1c-429c-a617-34be43a4f9ed" providerId="ADAL" clId="{A8534F69-C4F7-4540-8D84-3672F2C62F3F}" dt="2024-12-02T08:51:31.180" v="1631" actId="478"/>
          <ac:picMkLst>
            <pc:docMk/>
            <pc:sldMk cId="273070559" sldId="821"/>
            <ac:picMk id="9" creationId="{B48529BF-4BF6-FCAD-E542-76A4225B904D}"/>
          </ac:picMkLst>
        </pc:picChg>
        <pc:picChg chg="mod">
          <ac:chgData name="Kuningas Sanna (LUKE)" userId="5136f58f-bd1c-429c-a617-34be43a4f9ed" providerId="ADAL" clId="{A8534F69-C4F7-4540-8D84-3672F2C62F3F}" dt="2024-12-02T08:51:44.362" v="1635" actId="1076"/>
          <ac:picMkLst>
            <pc:docMk/>
            <pc:sldMk cId="273070559" sldId="821"/>
            <ac:picMk id="10" creationId="{B59C2447-B4A6-0244-BCED-EED413A62143}"/>
          </ac:picMkLst>
        </pc:picChg>
      </pc:sldChg>
    </pc:docChg>
  </pc:docChgLst>
  <pc:docChgLst>
    <pc:chgData name="Paul Trouth" userId="S::paul.trouth@helcom.fi::64909269-ed2d-4f73-8ade-f55eaf59e762" providerId="AD" clId="Web-{9B28A596-8C8A-DB79-71F0-461BF7851A91}"/>
    <pc:docChg chg="modSld">
      <pc:chgData name="Paul Trouth" userId="S::paul.trouth@helcom.fi::64909269-ed2d-4f73-8ade-f55eaf59e762" providerId="AD" clId="Web-{9B28A596-8C8A-DB79-71F0-461BF7851A91}" dt="2024-12-05T10:46:24.025" v="1" actId="1076"/>
      <pc:docMkLst>
        <pc:docMk/>
      </pc:docMkLst>
      <pc:sldChg chg="modSp">
        <pc:chgData name="Paul Trouth" userId="S::paul.trouth@helcom.fi::64909269-ed2d-4f73-8ade-f55eaf59e762" providerId="AD" clId="Web-{9B28A596-8C8A-DB79-71F0-461BF7851A91}" dt="2024-12-05T10:46:24.025" v="1" actId="1076"/>
        <pc:sldMkLst>
          <pc:docMk/>
          <pc:sldMk cId="540299521" sldId="257"/>
        </pc:sldMkLst>
        <pc:spChg chg="mod">
          <ac:chgData name="Paul Trouth" userId="S::paul.trouth@helcom.fi::64909269-ed2d-4f73-8ade-f55eaf59e762" providerId="AD" clId="Web-{9B28A596-8C8A-DB79-71F0-461BF7851A91}" dt="2024-12-05T10:46:24.025" v="1" actId="1076"/>
          <ac:spMkLst>
            <pc:docMk/>
            <pc:sldMk cId="540299521" sldId="257"/>
            <ac:spMk id="7" creationId="{860A0BFB-4330-C026-87EE-3237AEB4C60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DA4179-DC34-4CC6-A428-72C3788545F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DB5F435-3A63-4286-83E5-A1415C45FAA2}">
      <dgm:prSet/>
      <dgm:spPr>
        <a:xfrm>
          <a:off x="2155529" y="4856"/>
          <a:ext cx="1663528" cy="705739"/>
        </a:xfrm>
        <a:prstGeom prst="rect">
          <a:avLst/>
        </a:prstGeom>
        <a:noFill/>
        <a:ln>
          <a:noFill/>
        </a:ln>
        <a:effectLst/>
      </dgm:spPr>
      <dgm:t>
        <a:bodyPr/>
        <a:lstStyle/>
        <a:p>
          <a:pPr>
            <a:buNone/>
          </a:pPr>
          <a:r>
            <a:rPr lang="en-US" b="0" dirty="0">
              <a:solidFill>
                <a:srgbClr val="000000">
                  <a:hueOff val="0"/>
                  <a:satOff val="0"/>
                  <a:lumOff val="0"/>
                  <a:alphaOff val="0"/>
                </a:srgbClr>
              </a:solidFill>
              <a:latin typeface="Cambria"/>
              <a:ea typeface="+mn-ea"/>
              <a:cs typeface="+mn-cs"/>
            </a:rPr>
            <a:t>Developing a </a:t>
          </a:r>
          <a:r>
            <a:rPr lang="en-US" b="1" dirty="0">
              <a:solidFill>
                <a:srgbClr val="000000">
                  <a:hueOff val="0"/>
                  <a:satOff val="0"/>
                  <a:lumOff val="0"/>
                  <a:alphaOff val="0"/>
                </a:srgbClr>
              </a:solidFill>
              <a:latin typeface="Cambria"/>
              <a:ea typeface="+mn-ea"/>
              <a:cs typeface="+mn-cs"/>
            </a:rPr>
            <a:t>network of protected areas </a:t>
          </a:r>
          <a:r>
            <a:rPr lang="en-US" b="0" dirty="0">
              <a:solidFill>
                <a:srgbClr val="000000">
                  <a:hueOff val="0"/>
                  <a:satOff val="0"/>
                  <a:lumOff val="0"/>
                  <a:alphaOff val="0"/>
                </a:srgbClr>
              </a:solidFill>
              <a:latin typeface="Cambria"/>
              <a:ea typeface="+mn-ea"/>
              <a:cs typeface="+mn-cs"/>
            </a:rPr>
            <a:t>and its management in Finnish sea areas</a:t>
          </a:r>
        </a:p>
      </dgm:t>
    </dgm:pt>
    <dgm:pt modelId="{C9583703-777B-478C-B724-03779EBED1B2}" type="parTrans" cxnId="{092C2ED0-4BCE-4CF7-9BBE-9CB6AB73566A}">
      <dgm:prSet/>
      <dgm:spPr/>
      <dgm:t>
        <a:bodyPr/>
        <a:lstStyle/>
        <a:p>
          <a:endParaRPr lang="en-US"/>
        </a:p>
      </dgm:t>
    </dgm:pt>
    <dgm:pt modelId="{E3821E9A-E4F7-4DC1-9E1B-36A0808E02B7}" type="sibTrans" cxnId="{092C2ED0-4BCE-4CF7-9BBE-9CB6AB73566A}">
      <dgm:prSet/>
      <dgm:spPr/>
      <dgm:t>
        <a:bodyPr/>
        <a:lstStyle/>
        <a:p>
          <a:endParaRPr lang="en-US"/>
        </a:p>
      </dgm:t>
    </dgm:pt>
    <dgm:pt modelId="{4BDAED27-F207-4950-95CC-866C818B47F7}">
      <dgm:prSet/>
      <dgm:spPr>
        <a:xfrm>
          <a:off x="4965885" y="4856"/>
          <a:ext cx="1663528" cy="705739"/>
        </a:xfrm>
        <a:prstGeom prst="rect">
          <a:avLst/>
        </a:prstGeom>
        <a:noFill/>
        <a:ln>
          <a:noFill/>
        </a:ln>
        <a:effectLst/>
      </dgm:spPr>
      <dgm:t>
        <a:bodyPr/>
        <a:lstStyle/>
        <a:p>
          <a:pPr>
            <a:buNone/>
          </a:pPr>
          <a:r>
            <a:rPr lang="en-US" b="1" dirty="0">
              <a:solidFill>
                <a:srgbClr val="000000">
                  <a:hueOff val="0"/>
                  <a:satOff val="0"/>
                  <a:lumOff val="0"/>
                  <a:alphaOff val="0"/>
                </a:srgbClr>
              </a:solidFill>
              <a:latin typeface="Cambria"/>
              <a:ea typeface="+mn-ea"/>
              <a:cs typeface="+mn-cs"/>
            </a:rPr>
            <a:t>Pressures</a:t>
          </a:r>
          <a:r>
            <a:rPr lang="en-US" dirty="0">
              <a:solidFill>
                <a:srgbClr val="000000">
                  <a:hueOff val="0"/>
                  <a:satOff val="0"/>
                  <a:lumOff val="0"/>
                  <a:alphaOff val="0"/>
                </a:srgbClr>
              </a:solidFill>
              <a:latin typeface="Cambria"/>
              <a:ea typeface="+mn-ea"/>
              <a:cs typeface="+mn-cs"/>
            </a:rPr>
            <a:t> on the </a:t>
          </a:r>
          <a:r>
            <a:rPr lang="en-US" b="0" dirty="0">
              <a:solidFill>
                <a:srgbClr val="000000">
                  <a:hueOff val="0"/>
                  <a:satOff val="0"/>
                  <a:lumOff val="0"/>
                  <a:alphaOff val="0"/>
                </a:srgbClr>
              </a:solidFill>
              <a:latin typeface="Cambria"/>
              <a:ea typeface="+mn-ea"/>
              <a:cs typeface="+mn-cs"/>
            </a:rPr>
            <a:t>biodiversity</a:t>
          </a:r>
          <a:r>
            <a:rPr lang="en-US" dirty="0">
              <a:solidFill>
                <a:srgbClr val="000000">
                  <a:hueOff val="0"/>
                  <a:satOff val="0"/>
                  <a:lumOff val="0"/>
                  <a:alphaOff val="0"/>
                </a:srgbClr>
              </a:solidFill>
              <a:latin typeface="Cambria"/>
              <a:ea typeface="+mn-ea"/>
              <a:cs typeface="+mn-cs"/>
            </a:rPr>
            <a:t> of the Baltic Sea and their management</a:t>
          </a:r>
        </a:p>
      </dgm:t>
    </dgm:pt>
    <dgm:pt modelId="{73BC0CEA-D598-4F79-B0AB-F13BF0EB2BF1}" type="parTrans" cxnId="{3B958A18-2C95-49E8-A331-3F4EFB64B5CD}">
      <dgm:prSet/>
      <dgm:spPr/>
      <dgm:t>
        <a:bodyPr/>
        <a:lstStyle/>
        <a:p>
          <a:endParaRPr lang="en-US"/>
        </a:p>
      </dgm:t>
    </dgm:pt>
    <dgm:pt modelId="{F5EA53A1-3F44-4780-A30F-943EBF2EB4E9}" type="sibTrans" cxnId="{3B958A18-2C95-49E8-A331-3F4EFB64B5CD}">
      <dgm:prSet/>
      <dgm:spPr/>
      <dgm:t>
        <a:bodyPr/>
        <a:lstStyle/>
        <a:p>
          <a:endParaRPr lang="en-US"/>
        </a:p>
      </dgm:t>
    </dgm:pt>
    <dgm:pt modelId="{26CE189A-A69E-47BB-A8DC-2DAB336BA142}">
      <dgm:prSet/>
      <dgm:spPr>
        <a:xfrm>
          <a:off x="2155529" y="1258442"/>
          <a:ext cx="1663528" cy="705739"/>
        </a:xfrm>
        <a:prstGeom prst="rect">
          <a:avLst/>
        </a:prstGeom>
        <a:noFill/>
        <a:ln>
          <a:noFill/>
        </a:ln>
        <a:effectLst/>
      </dgm:spPr>
      <dgm:t>
        <a:bodyPr/>
        <a:lstStyle/>
        <a:p>
          <a:pPr>
            <a:buNone/>
          </a:pPr>
          <a:r>
            <a:rPr lang="en-US" b="1">
              <a:solidFill>
                <a:srgbClr val="000000">
                  <a:hueOff val="0"/>
                  <a:satOff val="0"/>
                  <a:lumOff val="0"/>
                  <a:alphaOff val="0"/>
                </a:srgbClr>
              </a:solidFill>
              <a:latin typeface="Cambria"/>
              <a:ea typeface="+mn-ea"/>
              <a:cs typeface="+mn-cs"/>
            </a:rPr>
            <a:t>Rehabilitation and restoration </a:t>
          </a:r>
          <a:r>
            <a:rPr lang="en-US">
              <a:solidFill>
                <a:srgbClr val="000000">
                  <a:hueOff val="0"/>
                  <a:satOff val="0"/>
                  <a:lumOff val="0"/>
                  <a:alphaOff val="0"/>
                </a:srgbClr>
              </a:solidFill>
              <a:latin typeface="Cambria"/>
              <a:ea typeface="+mn-ea"/>
              <a:cs typeface="+mn-cs"/>
            </a:rPr>
            <a:t>of species habitats</a:t>
          </a:r>
          <a:endParaRPr lang="en-US" b="1">
            <a:solidFill>
              <a:srgbClr val="000000">
                <a:hueOff val="0"/>
                <a:satOff val="0"/>
                <a:lumOff val="0"/>
                <a:alphaOff val="0"/>
              </a:srgbClr>
            </a:solidFill>
            <a:latin typeface="Cambria"/>
            <a:ea typeface="+mn-ea"/>
            <a:cs typeface="+mn-cs"/>
          </a:endParaRPr>
        </a:p>
      </dgm:t>
    </dgm:pt>
    <dgm:pt modelId="{1FE3DA3A-26DF-4AD8-88A0-F01831E62082}" type="parTrans" cxnId="{B75AF8E1-CF3E-49C6-BEE1-47E38D304D8F}">
      <dgm:prSet/>
      <dgm:spPr/>
      <dgm:t>
        <a:bodyPr/>
        <a:lstStyle/>
        <a:p>
          <a:endParaRPr lang="en-US"/>
        </a:p>
      </dgm:t>
    </dgm:pt>
    <dgm:pt modelId="{E42EDD52-38AA-44FB-B7CA-F19CD9161D39}" type="sibTrans" cxnId="{B75AF8E1-CF3E-49C6-BEE1-47E38D304D8F}">
      <dgm:prSet/>
      <dgm:spPr/>
      <dgm:t>
        <a:bodyPr/>
        <a:lstStyle/>
        <a:p>
          <a:endParaRPr lang="en-US"/>
        </a:p>
      </dgm:t>
    </dgm:pt>
    <dgm:pt modelId="{41C69653-B6C7-4EAF-9EEF-6A800474179F}">
      <dgm:prSet/>
      <dgm:spPr>
        <a:xfrm>
          <a:off x="4965885" y="1258442"/>
          <a:ext cx="1663528" cy="705739"/>
        </a:xfrm>
        <a:prstGeom prst="rect">
          <a:avLst/>
        </a:prstGeom>
        <a:noFill/>
        <a:ln>
          <a:noFill/>
        </a:ln>
        <a:effectLst/>
      </dgm:spPr>
      <dgm:t>
        <a:bodyPr/>
        <a:lstStyle/>
        <a:p>
          <a:pPr>
            <a:buNone/>
          </a:pPr>
          <a:r>
            <a:rPr lang="en-US">
              <a:solidFill>
                <a:srgbClr val="000000">
                  <a:hueOff val="0"/>
                  <a:satOff val="0"/>
                  <a:lumOff val="0"/>
                  <a:alphaOff val="0"/>
                </a:srgbClr>
              </a:solidFill>
              <a:latin typeface="Cambria"/>
              <a:ea typeface="+mn-ea"/>
              <a:cs typeface="+mn-cs"/>
            </a:rPr>
            <a:t>Development and piloting of an underwater diversity </a:t>
          </a:r>
          <a:r>
            <a:rPr lang="en-US" b="1">
              <a:solidFill>
                <a:srgbClr val="000000">
                  <a:hueOff val="0"/>
                  <a:satOff val="0"/>
                  <a:lumOff val="0"/>
                  <a:alphaOff val="0"/>
                </a:srgbClr>
              </a:solidFill>
              <a:latin typeface="Cambria"/>
              <a:ea typeface="+mn-ea"/>
              <a:cs typeface="+mn-cs"/>
            </a:rPr>
            <a:t>monitoring programme</a:t>
          </a:r>
        </a:p>
      </dgm:t>
    </dgm:pt>
    <dgm:pt modelId="{CA6BF503-2FF5-4B3E-8851-8F27DDDDA219}" type="parTrans" cxnId="{6D952EA0-C908-415B-845A-2AF87BF8AC06}">
      <dgm:prSet/>
      <dgm:spPr/>
      <dgm:t>
        <a:bodyPr/>
        <a:lstStyle/>
        <a:p>
          <a:endParaRPr lang="en-US"/>
        </a:p>
      </dgm:t>
    </dgm:pt>
    <dgm:pt modelId="{F09FA02C-9159-4C94-B8C6-AFDF6BFCC10A}" type="sibTrans" cxnId="{6D952EA0-C908-415B-845A-2AF87BF8AC06}">
      <dgm:prSet/>
      <dgm:spPr/>
      <dgm:t>
        <a:bodyPr/>
        <a:lstStyle/>
        <a:p>
          <a:endParaRPr lang="en-US"/>
        </a:p>
      </dgm:t>
    </dgm:pt>
    <dgm:pt modelId="{51E77CF7-8592-4181-8363-E4221106C22C}">
      <dgm:prSet/>
      <dgm:spPr>
        <a:xfrm>
          <a:off x="2155529" y="2512028"/>
          <a:ext cx="1663528" cy="705739"/>
        </a:xfrm>
        <a:prstGeom prst="rect">
          <a:avLst/>
        </a:prstGeom>
        <a:noFill/>
        <a:ln>
          <a:noFill/>
        </a:ln>
        <a:effectLst/>
      </dgm:spPr>
      <dgm:t>
        <a:bodyPr/>
        <a:lstStyle/>
        <a:p>
          <a:pPr>
            <a:buNone/>
          </a:pPr>
          <a:r>
            <a:rPr lang="en-US" b="0">
              <a:solidFill>
                <a:srgbClr val="000000">
                  <a:hueOff val="0"/>
                  <a:satOff val="0"/>
                  <a:lumOff val="0"/>
                  <a:alphaOff val="0"/>
                </a:srgbClr>
              </a:solidFill>
              <a:latin typeface="Cambria"/>
              <a:ea typeface="+mn-ea"/>
              <a:cs typeface="+mn-cs"/>
            </a:rPr>
            <a:t>Development of </a:t>
          </a:r>
          <a:r>
            <a:rPr lang="en-US" b="1">
              <a:solidFill>
                <a:srgbClr val="000000">
                  <a:hueOff val="0"/>
                  <a:satOff val="0"/>
                  <a:lumOff val="0"/>
                  <a:alphaOff val="0"/>
                </a:srgbClr>
              </a:solidFill>
              <a:latin typeface="Cambria"/>
              <a:ea typeface="+mn-ea"/>
              <a:cs typeface="+mn-cs"/>
            </a:rPr>
            <a:t>legislation </a:t>
          </a:r>
          <a:r>
            <a:rPr lang="en-US" b="0">
              <a:solidFill>
                <a:srgbClr val="000000">
                  <a:hueOff val="0"/>
                  <a:satOff val="0"/>
                  <a:lumOff val="0"/>
                  <a:alphaOff val="0"/>
                </a:srgbClr>
              </a:solidFill>
              <a:latin typeface="Cambria"/>
              <a:ea typeface="+mn-ea"/>
              <a:cs typeface="+mn-cs"/>
            </a:rPr>
            <a:t>and administration and the roles of maritime operators</a:t>
          </a:r>
        </a:p>
      </dgm:t>
    </dgm:pt>
    <dgm:pt modelId="{B0837C40-56BE-4002-9A47-4B5261AA07B5}" type="parTrans" cxnId="{D96E610B-CE7A-4E8A-8C48-B09CF7158B72}">
      <dgm:prSet/>
      <dgm:spPr/>
      <dgm:t>
        <a:bodyPr/>
        <a:lstStyle/>
        <a:p>
          <a:endParaRPr lang="en-US"/>
        </a:p>
      </dgm:t>
    </dgm:pt>
    <dgm:pt modelId="{EF107042-0D85-4FF4-974F-30BF68EC76D2}" type="sibTrans" cxnId="{D96E610B-CE7A-4E8A-8C48-B09CF7158B72}">
      <dgm:prSet/>
      <dgm:spPr/>
      <dgm:t>
        <a:bodyPr/>
        <a:lstStyle/>
        <a:p>
          <a:endParaRPr lang="en-US"/>
        </a:p>
      </dgm:t>
    </dgm:pt>
    <dgm:pt modelId="{CB264B48-166E-4069-962B-091683F3E833}">
      <dgm:prSet/>
      <dgm:spPr>
        <a:xfrm>
          <a:off x="4965885" y="2512028"/>
          <a:ext cx="1663528" cy="705739"/>
        </a:xfrm>
        <a:prstGeom prst="rect">
          <a:avLst/>
        </a:prstGeom>
        <a:noFill/>
        <a:ln>
          <a:noFill/>
        </a:ln>
        <a:effectLst/>
      </dgm:spPr>
      <dgm:t>
        <a:bodyPr/>
        <a:lstStyle/>
        <a:p>
          <a:pPr>
            <a:buNone/>
          </a:pPr>
          <a:r>
            <a:rPr lang="en-US">
              <a:solidFill>
                <a:srgbClr val="000000">
                  <a:hueOff val="0"/>
                  <a:satOff val="0"/>
                  <a:lumOff val="0"/>
                  <a:alphaOff val="0"/>
                </a:srgbClr>
              </a:solidFill>
              <a:latin typeface="Cambria"/>
              <a:ea typeface="+mn-ea"/>
              <a:cs typeface="+mn-cs"/>
            </a:rPr>
            <a:t>Effective </a:t>
          </a:r>
          <a:r>
            <a:rPr lang="en-US" b="1">
              <a:solidFill>
                <a:srgbClr val="000000">
                  <a:hueOff val="0"/>
                  <a:satOff val="0"/>
                  <a:lumOff val="0"/>
                  <a:alphaOff val="0"/>
                </a:srgbClr>
              </a:solidFill>
              <a:latin typeface="Cambria"/>
              <a:ea typeface="+mn-ea"/>
              <a:cs typeface="+mn-cs"/>
            </a:rPr>
            <a:t>communication</a:t>
          </a:r>
          <a:r>
            <a:rPr lang="en-US">
              <a:solidFill>
                <a:srgbClr val="000000">
                  <a:hueOff val="0"/>
                  <a:satOff val="0"/>
                  <a:lumOff val="0"/>
                  <a:alphaOff val="0"/>
                </a:srgbClr>
              </a:solidFill>
              <a:latin typeface="Cambria"/>
              <a:ea typeface="+mn-ea"/>
              <a:cs typeface="+mn-cs"/>
            </a:rPr>
            <a:t> on the protection and importance of biodiversity in the Baltic Sea</a:t>
          </a:r>
        </a:p>
      </dgm:t>
    </dgm:pt>
    <dgm:pt modelId="{39052A98-78A6-4505-8E94-1C2C53D52CD0}" type="parTrans" cxnId="{97B63262-B0C8-40BA-B08F-F56A9158382C}">
      <dgm:prSet/>
      <dgm:spPr/>
      <dgm:t>
        <a:bodyPr/>
        <a:lstStyle/>
        <a:p>
          <a:endParaRPr lang="en-US"/>
        </a:p>
      </dgm:t>
    </dgm:pt>
    <dgm:pt modelId="{EC752F78-8E8C-455D-B786-5421E6F80CB4}" type="sibTrans" cxnId="{97B63262-B0C8-40BA-B08F-F56A9158382C}">
      <dgm:prSet/>
      <dgm:spPr/>
      <dgm:t>
        <a:bodyPr/>
        <a:lstStyle/>
        <a:p>
          <a:endParaRPr lang="en-US"/>
        </a:p>
      </dgm:t>
    </dgm:pt>
    <dgm:pt modelId="{3DB597ED-24BE-47C0-81C8-9B91FEEC1DAA}" type="pres">
      <dgm:prSet presAssocID="{13DA4179-DC34-4CC6-A428-72C3788545F0}" presName="root" presStyleCnt="0">
        <dgm:presLayoutVars>
          <dgm:dir/>
          <dgm:resizeHandles val="exact"/>
        </dgm:presLayoutVars>
      </dgm:prSet>
      <dgm:spPr/>
    </dgm:pt>
    <dgm:pt modelId="{76F8BBB5-813B-4D6D-A0FF-FD571FDB766B}" type="pres">
      <dgm:prSet presAssocID="{13DA4179-DC34-4CC6-A428-72C3788545F0}" presName="container" presStyleCnt="0">
        <dgm:presLayoutVars>
          <dgm:dir/>
          <dgm:resizeHandles val="exact"/>
        </dgm:presLayoutVars>
      </dgm:prSet>
      <dgm:spPr/>
    </dgm:pt>
    <dgm:pt modelId="{416A5F0E-3259-4E31-8546-DD141FCAD8F1}" type="pres">
      <dgm:prSet presAssocID="{8DB5F435-3A63-4286-83E5-A1415C45FAA2}" presName="compNode" presStyleCnt="0"/>
      <dgm:spPr/>
    </dgm:pt>
    <dgm:pt modelId="{DF79DA9E-DD48-4F89-91C7-C4BCB58BB3A6}" type="pres">
      <dgm:prSet presAssocID="{8DB5F435-3A63-4286-83E5-A1415C45FAA2}" presName="iconBgRect" presStyleLbl="bgShp" presStyleIdx="0" presStyleCnt="6"/>
      <dgm:spPr>
        <a:xfrm>
          <a:off x="1298560" y="4856"/>
          <a:ext cx="705739" cy="705739"/>
        </a:xfrm>
        <a:prstGeom prst="ellipse">
          <a:avLst/>
        </a:prstGeom>
        <a:solidFill>
          <a:srgbClr val="1D71B8">
            <a:tint val="40000"/>
            <a:hueOff val="0"/>
            <a:satOff val="0"/>
            <a:lumOff val="0"/>
            <a:alphaOff val="0"/>
          </a:srgbClr>
        </a:solidFill>
        <a:ln>
          <a:noFill/>
        </a:ln>
        <a:effectLst/>
      </dgm:spPr>
    </dgm:pt>
    <dgm:pt modelId="{44F7D5B1-38E9-4769-B900-ED6F13EE51F8}" type="pres">
      <dgm:prSet presAssocID="{8DB5F435-3A63-4286-83E5-A1415C45FAA2}" presName="iconRect" presStyleLbl="node1" presStyleIdx="0" presStyleCnt="6"/>
      <dgm:spPr>
        <a:xfrm>
          <a:off x="1446765" y="153062"/>
          <a:ext cx="409328" cy="409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Verkko"/>
        </a:ext>
      </dgm:extLst>
    </dgm:pt>
    <dgm:pt modelId="{F3BC0ABD-ACC1-41E5-A95B-1ACB2D526D41}" type="pres">
      <dgm:prSet presAssocID="{8DB5F435-3A63-4286-83E5-A1415C45FAA2}" presName="spaceRect" presStyleCnt="0"/>
      <dgm:spPr/>
    </dgm:pt>
    <dgm:pt modelId="{47332578-D145-4DC0-9641-5860A92B096C}" type="pres">
      <dgm:prSet presAssocID="{8DB5F435-3A63-4286-83E5-A1415C45FAA2}" presName="textRect" presStyleLbl="revTx" presStyleIdx="0" presStyleCnt="6">
        <dgm:presLayoutVars>
          <dgm:chMax val="1"/>
          <dgm:chPref val="1"/>
        </dgm:presLayoutVars>
      </dgm:prSet>
      <dgm:spPr/>
    </dgm:pt>
    <dgm:pt modelId="{C1F5887C-4C8C-436C-B9D9-17CF945D99EA}" type="pres">
      <dgm:prSet presAssocID="{E3821E9A-E4F7-4DC1-9E1B-36A0808E02B7}" presName="sibTrans" presStyleLbl="sibTrans2D1" presStyleIdx="0" presStyleCnt="0"/>
      <dgm:spPr/>
    </dgm:pt>
    <dgm:pt modelId="{4F48F0E3-EC79-437D-9168-15904AE4B9BD}" type="pres">
      <dgm:prSet presAssocID="{4BDAED27-F207-4950-95CC-866C818B47F7}" presName="compNode" presStyleCnt="0"/>
      <dgm:spPr/>
    </dgm:pt>
    <dgm:pt modelId="{989E7BB4-44E3-4260-A13E-6B563C589F5E}" type="pres">
      <dgm:prSet presAssocID="{4BDAED27-F207-4950-95CC-866C818B47F7}" presName="iconBgRect" presStyleLbl="bgShp" presStyleIdx="1" presStyleCnt="6"/>
      <dgm:spPr>
        <a:xfrm>
          <a:off x="4108916" y="4856"/>
          <a:ext cx="705739" cy="705739"/>
        </a:xfrm>
        <a:prstGeom prst="ellipse">
          <a:avLst/>
        </a:prstGeom>
        <a:solidFill>
          <a:srgbClr val="1D71B8">
            <a:tint val="40000"/>
            <a:hueOff val="0"/>
            <a:satOff val="0"/>
            <a:lumOff val="0"/>
            <a:alphaOff val="0"/>
          </a:srgbClr>
        </a:solidFill>
        <a:ln>
          <a:noFill/>
        </a:ln>
        <a:effectLst/>
      </dgm:spPr>
    </dgm:pt>
    <dgm:pt modelId="{B952F499-8B11-4083-9E8A-97D648719454}" type="pres">
      <dgm:prSet presAssocID="{4BDAED27-F207-4950-95CC-866C818B47F7}" presName="iconRect" presStyleLbl="node1" presStyleIdx="1" presStyleCnt="6"/>
      <dgm:spPr>
        <a:xfrm>
          <a:off x="4257121" y="153062"/>
          <a:ext cx="409328" cy="409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Käyttäjät"/>
        </a:ext>
      </dgm:extLst>
    </dgm:pt>
    <dgm:pt modelId="{8F5A3901-6BA3-4F75-8ED0-F54BE5AB7191}" type="pres">
      <dgm:prSet presAssocID="{4BDAED27-F207-4950-95CC-866C818B47F7}" presName="spaceRect" presStyleCnt="0"/>
      <dgm:spPr/>
    </dgm:pt>
    <dgm:pt modelId="{9F8CCE28-DBB2-4CBA-B617-82DA7A3DD157}" type="pres">
      <dgm:prSet presAssocID="{4BDAED27-F207-4950-95CC-866C818B47F7}" presName="textRect" presStyleLbl="revTx" presStyleIdx="1" presStyleCnt="6">
        <dgm:presLayoutVars>
          <dgm:chMax val="1"/>
          <dgm:chPref val="1"/>
        </dgm:presLayoutVars>
      </dgm:prSet>
      <dgm:spPr/>
    </dgm:pt>
    <dgm:pt modelId="{FD12F289-A48F-4099-A16D-5334EB4DE677}" type="pres">
      <dgm:prSet presAssocID="{F5EA53A1-3F44-4780-A30F-943EBF2EB4E9}" presName="sibTrans" presStyleLbl="sibTrans2D1" presStyleIdx="0" presStyleCnt="0"/>
      <dgm:spPr/>
    </dgm:pt>
    <dgm:pt modelId="{FADCCC25-41E1-4F77-9256-221ECA30B585}" type="pres">
      <dgm:prSet presAssocID="{26CE189A-A69E-47BB-A8DC-2DAB336BA142}" presName="compNode" presStyleCnt="0"/>
      <dgm:spPr/>
    </dgm:pt>
    <dgm:pt modelId="{F316AB4B-AB24-4D5E-839E-3FAF418A87DC}" type="pres">
      <dgm:prSet presAssocID="{26CE189A-A69E-47BB-A8DC-2DAB336BA142}" presName="iconBgRect" presStyleLbl="bgShp" presStyleIdx="2" presStyleCnt="6"/>
      <dgm:spPr>
        <a:xfrm>
          <a:off x="1298560" y="1258442"/>
          <a:ext cx="705739" cy="705739"/>
        </a:xfrm>
        <a:prstGeom prst="ellipse">
          <a:avLst/>
        </a:prstGeom>
        <a:solidFill>
          <a:srgbClr val="1D71B8">
            <a:tint val="40000"/>
            <a:hueOff val="0"/>
            <a:satOff val="0"/>
            <a:lumOff val="0"/>
            <a:alphaOff val="0"/>
          </a:srgbClr>
        </a:solidFill>
        <a:ln>
          <a:noFill/>
        </a:ln>
        <a:effectLst/>
      </dgm:spPr>
    </dgm:pt>
    <dgm:pt modelId="{76F33D99-1F1E-405D-A56C-9509DABA4F6A}" type="pres">
      <dgm:prSet presAssocID="{26CE189A-A69E-47BB-A8DC-2DAB336BA142}" presName="iconRect" presStyleLbl="node1" presStyleIdx="2" presStyleCnt="6"/>
      <dgm:spPr>
        <a:xfrm>
          <a:off x="1446765" y="1406648"/>
          <a:ext cx="409328" cy="409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Kalat"/>
        </a:ext>
      </dgm:extLst>
    </dgm:pt>
    <dgm:pt modelId="{BDCEC28B-BA9C-4D66-A3F2-2597BCD92323}" type="pres">
      <dgm:prSet presAssocID="{26CE189A-A69E-47BB-A8DC-2DAB336BA142}" presName="spaceRect" presStyleCnt="0"/>
      <dgm:spPr/>
    </dgm:pt>
    <dgm:pt modelId="{6E66D21D-B5ED-4F3F-833E-3E0DA3902128}" type="pres">
      <dgm:prSet presAssocID="{26CE189A-A69E-47BB-A8DC-2DAB336BA142}" presName="textRect" presStyleLbl="revTx" presStyleIdx="2" presStyleCnt="6">
        <dgm:presLayoutVars>
          <dgm:chMax val="1"/>
          <dgm:chPref val="1"/>
        </dgm:presLayoutVars>
      </dgm:prSet>
      <dgm:spPr/>
    </dgm:pt>
    <dgm:pt modelId="{CC43C878-EBBB-4D27-9849-2699A3C7869C}" type="pres">
      <dgm:prSet presAssocID="{E42EDD52-38AA-44FB-B7CA-F19CD9161D39}" presName="sibTrans" presStyleLbl="sibTrans2D1" presStyleIdx="0" presStyleCnt="0"/>
      <dgm:spPr/>
    </dgm:pt>
    <dgm:pt modelId="{BBC5B53B-92BD-437B-921A-833D28D2A8E1}" type="pres">
      <dgm:prSet presAssocID="{41C69653-B6C7-4EAF-9EEF-6A800474179F}" presName="compNode" presStyleCnt="0"/>
      <dgm:spPr/>
    </dgm:pt>
    <dgm:pt modelId="{9A374ADF-47F4-4271-992D-6C70BE065318}" type="pres">
      <dgm:prSet presAssocID="{41C69653-B6C7-4EAF-9EEF-6A800474179F}" presName="iconBgRect" presStyleLbl="bgShp" presStyleIdx="3" presStyleCnt="6"/>
      <dgm:spPr>
        <a:xfrm>
          <a:off x="4108916" y="1258442"/>
          <a:ext cx="705739" cy="705739"/>
        </a:xfrm>
        <a:prstGeom prst="ellipse">
          <a:avLst/>
        </a:prstGeom>
        <a:solidFill>
          <a:srgbClr val="1D71B8">
            <a:tint val="40000"/>
            <a:hueOff val="0"/>
            <a:satOff val="0"/>
            <a:lumOff val="0"/>
            <a:alphaOff val="0"/>
          </a:srgbClr>
        </a:solidFill>
        <a:ln>
          <a:noFill/>
        </a:ln>
        <a:effectLst/>
      </dgm:spPr>
    </dgm:pt>
    <dgm:pt modelId="{C8B4EE10-221C-434E-9EAB-79888AA1935D}" type="pres">
      <dgm:prSet presAssocID="{41C69653-B6C7-4EAF-9EEF-6A800474179F}" presName="iconRect" presStyleLbl="node1" presStyleIdx="3" presStyleCnt="6"/>
      <dgm:spPr>
        <a:xfrm>
          <a:off x="4257121" y="1406648"/>
          <a:ext cx="409328" cy="409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Valintamerkki"/>
        </a:ext>
      </dgm:extLst>
    </dgm:pt>
    <dgm:pt modelId="{E0852CF0-C64A-4492-B4AA-6AA333879ADC}" type="pres">
      <dgm:prSet presAssocID="{41C69653-B6C7-4EAF-9EEF-6A800474179F}" presName="spaceRect" presStyleCnt="0"/>
      <dgm:spPr/>
    </dgm:pt>
    <dgm:pt modelId="{1BED204D-2AE5-4C7F-979D-C680E7C9E454}" type="pres">
      <dgm:prSet presAssocID="{41C69653-B6C7-4EAF-9EEF-6A800474179F}" presName="textRect" presStyleLbl="revTx" presStyleIdx="3" presStyleCnt="6">
        <dgm:presLayoutVars>
          <dgm:chMax val="1"/>
          <dgm:chPref val="1"/>
        </dgm:presLayoutVars>
      </dgm:prSet>
      <dgm:spPr/>
    </dgm:pt>
    <dgm:pt modelId="{25F2E845-734F-4FD7-ABE4-AE3CD5A05200}" type="pres">
      <dgm:prSet presAssocID="{F09FA02C-9159-4C94-B8C6-AFDF6BFCC10A}" presName="sibTrans" presStyleLbl="sibTrans2D1" presStyleIdx="0" presStyleCnt="0"/>
      <dgm:spPr/>
    </dgm:pt>
    <dgm:pt modelId="{137F1D55-E54E-4ECC-9472-B7EE515F0683}" type="pres">
      <dgm:prSet presAssocID="{51E77CF7-8592-4181-8363-E4221106C22C}" presName="compNode" presStyleCnt="0"/>
      <dgm:spPr/>
    </dgm:pt>
    <dgm:pt modelId="{9358D517-4222-40ED-BF03-BBD891AAD083}" type="pres">
      <dgm:prSet presAssocID="{51E77CF7-8592-4181-8363-E4221106C22C}" presName="iconBgRect" presStyleLbl="bgShp" presStyleIdx="4" presStyleCnt="6"/>
      <dgm:spPr>
        <a:xfrm>
          <a:off x="1298560" y="2512028"/>
          <a:ext cx="705739" cy="705739"/>
        </a:xfrm>
        <a:prstGeom prst="ellipse">
          <a:avLst/>
        </a:prstGeom>
        <a:solidFill>
          <a:srgbClr val="1D71B8">
            <a:tint val="40000"/>
            <a:hueOff val="0"/>
            <a:satOff val="0"/>
            <a:lumOff val="0"/>
            <a:alphaOff val="0"/>
          </a:srgbClr>
        </a:solidFill>
        <a:ln>
          <a:noFill/>
        </a:ln>
        <a:effectLst/>
      </dgm:spPr>
    </dgm:pt>
    <dgm:pt modelId="{F59CF874-D050-4611-8337-3438DD81FED7}" type="pres">
      <dgm:prSet presAssocID="{51E77CF7-8592-4181-8363-E4221106C22C}" presName="iconRect" presStyleLbl="node1" presStyleIdx="4" presStyleCnt="6"/>
      <dgm:spPr>
        <a:xfrm>
          <a:off x="1446765" y="2660233"/>
          <a:ext cx="409328" cy="409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Käyttäjä"/>
        </a:ext>
      </dgm:extLst>
    </dgm:pt>
    <dgm:pt modelId="{F68DC3FB-16AC-49CC-8B6D-C01B6F8D8F74}" type="pres">
      <dgm:prSet presAssocID="{51E77CF7-8592-4181-8363-E4221106C22C}" presName="spaceRect" presStyleCnt="0"/>
      <dgm:spPr/>
    </dgm:pt>
    <dgm:pt modelId="{51F17B1C-1032-4253-BE4E-0CA9AB08C234}" type="pres">
      <dgm:prSet presAssocID="{51E77CF7-8592-4181-8363-E4221106C22C}" presName="textRect" presStyleLbl="revTx" presStyleIdx="4" presStyleCnt="6">
        <dgm:presLayoutVars>
          <dgm:chMax val="1"/>
          <dgm:chPref val="1"/>
        </dgm:presLayoutVars>
      </dgm:prSet>
      <dgm:spPr/>
    </dgm:pt>
    <dgm:pt modelId="{44424F3A-BCAE-463F-BDC0-AB90DECA33BE}" type="pres">
      <dgm:prSet presAssocID="{EF107042-0D85-4FF4-974F-30BF68EC76D2}" presName="sibTrans" presStyleLbl="sibTrans2D1" presStyleIdx="0" presStyleCnt="0"/>
      <dgm:spPr/>
    </dgm:pt>
    <dgm:pt modelId="{4EB15F1F-B88F-4871-8C8B-AB76F443029A}" type="pres">
      <dgm:prSet presAssocID="{CB264B48-166E-4069-962B-091683F3E833}" presName="compNode" presStyleCnt="0"/>
      <dgm:spPr/>
    </dgm:pt>
    <dgm:pt modelId="{B8E4AC7E-76DC-49C3-9C3D-2C7A01CA62EF}" type="pres">
      <dgm:prSet presAssocID="{CB264B48-166E-4069-962B-091683F3E833}" presName="iconBgRect" presStyleLbl="bgShp" presStyleIdx="5" presStyleCnt="6"/>
      <dgm:spPr>
        <a:xfrm>
          <a:off x="4108916" y="2512028"/>
          <a:ext cx="705739" cy="705739"/>
        </a:xfrm>
        <a:prstGeom prst="ellipse">
          <a:avLst/>
        </a:prstGeom>
        <a:solidFill>
          <a:srgbClr val="1D71B8">
            <a:tint val="40000"/>
            <a:hueOff val="0"/>
            <a:satOff val="0"/>
            <a:lumOff val="0"/>
            <a:alphaOff val="0"/>
          </a:srgbClr>
        </a:solidFill>
        <a:ln>
          <a:noFill/>
        </a:ln>
        <a:effectLst/>
      </dgm:spPr>
    </dgm:pt>
    <dgm:pt modelId="{70D51D1F-19AB-4F32-BBA8-F0D9EB119E2D}" type="pres">
      <dgm:prSet presAssocID="{CB264B48-166E-4069-962B-091683F3E833}" presName="iconRect" presStyleLbl="node1" presStyleIdx="5" presStyleCnt="6"/>
      <dgm:spPr>
        <a:xfrm>
          <a:off x="4257121" y="2660233"/>
          <a:ext cx="409328" cy="4093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Keskustelu"/>
        </a:ext>
      </dgm:extLst>
    </dgm:pt>
    <dgm:pt modelId="{A3AB912B-5549-4A8B-BBC5-CC8AE7F48EF7}" type="pres">
      <dgm:prSet presAssocID="{CB264B48-166E-4069-962B-091683F3E833}" presName="spaceRect" presStyleCnt="0"/>
      <dgm:spPr/>
    </dgm:pt>
    <dgm:pt modelId="{8D302FB4-D6D7-41B7-B803-D7F24D44A158}" type="pres">
      <dgm:prSet presAssocID="{CB264B48-166E-4069-962B-091683F3E833}" presName="textRect" presStyleLbl="revTx" presStyleIdx="5" presStyleCnt="6">
        <dgm:presLayoutVars>
          <dgm:chMax val="1"/>
          <dgm:chPref val="1"/>
        </dgm:presLayoutVars>
      </dgm:prSet>
      <dgm:spPr/>
    </dgm:pt>
  </dgm:ptLst>
  <dgm:cxnLst>
    <dgm:cxn modelId="{D96E610B-CE7A-4E8A-8C48-B09CF7158B72}" srcId="{13DA4179-DC34-4CC6-A428-72C3788545F0}" destId="{51E77CF7-8592-4181-8363-E4221106C22C}" srcOrd="4" destOrd="0" parTransId="{B0837C40-56BE-4002-9A47-4B5261AA07B5}" sibTransId="{EF107042-0D85-4FF4-974F-30BF68EC76D2}"/>
    <dgm:cxn modelId="{12A9890F-BF1A-4E97-AD66-1ADAF925C5AA}" type="presOf" srcId="{51E77CF7-8592-4181-8363-E4221106C22C}" destId="{51F17B1C-1032-4253-BE4E-0CA9AB08C234}" srcOrd="0" destOrd="0" presId="urn:microsoft.com/office/officeart/2018/2/layout/IconCircleList"/>
    <dgm:cxn modelId="{16287416-37CB-458E-BA80-3A5E3167C903}" type="presOf" srcId="{4BDAED27-F207-4950-95CC-866C818B47F7}" destId="{9F8CCE28-DBB2-4CBA-B617-82DA7A3DD157}" srcOrd="0" destOrd="0" presId="urn:microsoft.com/office/officeart/2018/2/layout/IconCircleList"/>
    <dgm:cxn modelId="{3B958A18-2C95-49E8-A331-3F4EFB64B5CD}" srcId="{13DA4179-DC34-4CC6-A428-72C3788545F0}" destId="{4BDAED27-F207-4950-95CC-866C818B47F7}" srcOrd="1" destOrd="0" parTransId="{73BC0CEA-D598-4F79-B0AB-F13BF0EB2BF1}" sibTransId="{F5EA53A1-3F44-4780-A30F-943EBF2EB4E9}"/>
    <dgm:cxn modelId="{432F1C2D-8830-4B50-818B-FCA9888CD4ED}" type="presOf" srcId="{F09FA02C-9159-4C94-B8C6-AFDF6BFCC10A}" destId="{25F2E845-734F-4FD7-ABE4-AE3CD5A05200}" srcOrd="0" destOrd="0" presId="urn:microsoft.com/office/officeart/2018/2/layout/IconCircleList"/>
    <dgm:cxn modelId="{39239236-74C3-4CEA-9E5C-6DF43846135B}" type="presOf" srcId="{CB264B48-166E-4069-962B-091683F3E833}" destId="{8D302FB4-D6D7-41B7-B803-D7F24D44A158}" srcOrd="0" destOrd="0" presId="urn:microsoft.com/office/officeart/2018/2/layout/IconCircleList"/>
    <dgm:cxn modelId="{0F1A4B5C-2645-4929-9DC5-56FBF15D0E58}" type="presOf" srcId="{26CE189A-A69E-47BB-A8DC-2DAB336BA142}" destId="{6E66D21D-B5ED-4F3F-833E-3E0DA3902128}" srcOrd="0" destOrd="0" presId="urn:microsoft.com/office/officeart/2018/2/layout/IconCircleList"/>
    <dgm:cxn modelId="{97B63262-B0C8-40BA-B08F-F56A9158382C}" srcId="{13DA4179-DC34-4CC6-A428-72C3788545F0}" destId="{CB264B48-166E-4069-962B-091683F3E833}" srcOrd="5" destOrd="0" parTransId="{39052A98-78A6-4505-8E94-1C2C53D52CD0}" sibTransId="{EC752F78-8E8C-455D-B786-5421E6F80CB4}"/>
    <dgm:cxn modelId="{91090547-8B5A-457B-BCED-297DF25CFB3D}" type="presOf" srcId="{EF107042-0D85-4FF4-974F-30BF68EC76D2}" destId="{44424F3A-BCAE-463F-BDC0-AB90DECA33BE}" srcOrd="0" destOrd="0" presId="urn:microsoft.com/office/officeart/2018/2/layout/IconCircleList"/>
    <dgm:cxn modelId="{5ACB8D7E-EB24-4AD5-9DAB-F2E06AD528B8}" type="presOf" srcId="{41C69653-B6C7-4EAF-9EEF-6A800474179F}" destId="{1BED204D-2AE5-4C7F-979D-C680E7C9E454}" srcOrd="0" destOrd="0" presId="urn:microsoft.com/office/officeart/2018/2/layout/IconCircleList"/>
    <dgm:cxn modelId="{61DE8B87-6758-4C90-976A-B1A21FEB2074}" type="presOf" srcId="{8DB5F435-3A63-4286-83E5-A1415C45FAA2}" destId="{47332578-D145-4DC0-9641-5860A92B096C}" srcOrd="0" destOrd="0" presId="urn:microsoft.com/office/officeart/2018/2/layout/IconCircleList"/>
    <dgm:cxn modelId="{6D952EA0-C908-415B-845A-2AF87BF8AC06}" srcId="{13DA4179-DC34-4CC6-A428-72C3788545F0}" destId="{41C69653-B6C7-4EAF-9EEF-6A800474179F}" srcOrd="3" destOrd="0" parTransId="{CA6BF503-2FF5-4B3E-8851-8F27DDDDA219}" sibTransId="{F09FA02C-9159-4C94-B8C6-AFDF6BFCC10A}"/>
    <dgm:cxn modelId="{4F0516AE-759B-4920-B1BA-2373894EFD6A}" type="presOf" srcId="{E3821E9A-E4F7-4DC1-9E1B-36A0808E02B7}" destId="{C1F5887C-4C8C-436C-B9D9-17CF945D99EA}" srcOrd="0" destOrd="0" presId="urn:microsoft.com/office/officeart/2018/2/layout/IconCircleList"/>
    <dgm:cxn modelId="{5A1C9BAE-ADA2-45EE-B835-4C60449DA266}" type="presOf" srcId="{E42EDD52-38AA-44FB-B7CA-F19CD9161D39}" destId="{CC43C878-EBBB-4D27-9849-2699A3C7869C}" srcOrd="0" destOrd="0" presId="urn:microsoft.com/office/officeart/2018/2/layout/IconCircleList"/>
    <dgm:cxn modelId="{A35032C0-ABAD-4C00-BC52-2601A1160075}" type="presOf" srcId="{F5EA53A1-3F44-4780-A30F-943EBF2EB4E9}" destId="{FD12F289-A48F-4099-A16D-5334EB4DE677}" srcOrd="0" destOrd="0" presId="urn:microsoft.com/office/officeart/2018/2/layout/IconCircleList"/>
    <dgm:cxn modelId="{092C2ED0-4BCE-4CF7-9BBE-9CB6AB73566A}" srcId="{13DA4179-DC34-4CC6-A428-72C3788545F0}" destId="{8DB5F435-3A63-4286-83E5-A1415C45FAA2}" srcOrd="0" destOrd="0" parTransId="{C9583703-777B-478C-B724-03779EBED1B2}" sibTransId="{E3821E9A-E4F7-4DC1-9E1B-36A0808E02B7}"/>
    <dgm:cxn modelId="{B75AF8E1-CF3E-49C6-BEE1-47E38D304D8F}" srcId="{13DA4179-DC34-4CC6-A428-72C3788545F0}" destId="{26CE189A-A69E-47BB-A8DC-2DAB336BA142}" srcOrd="2" destOrd="0" parTransId="{1FE3DA3A-26DF-4AD8-88A0-F01831E62082}" sibTransId="{E42EDD52-38AA-44FB-B7CA-F19CD9161D39}"/>
    <dgm:cxn modelId="{20893CF8-E3F3-4709-8555-A05B51705218}" type="presOf" srcId="{13DA4179-DC34-4CC6-A428-72C3788545F0}" destId="{3DB597ED-24BE-47C0-81C8-9B91FEEC1DAA}" srcOrd="0" destOrd="0" presId="urn:microsoft.com/office/officeart/2018/2/layout/IconCircleList"/>
    <dgm:cxn modelId="{8C01A071-DF89-406C-B6F0-E2F91819D6B6}" type="presParOf" srcId="{3DB597ED-24BE-47C0-81C8-9B91FEEC1DAA}" destId="{76F8BBB5-813B-4D6D-A0FF-FD571FDB766B}" srcOrd="0" destOrd="0" presId="urn:microsoft.com/office/officeart/2018/2/layout/IconCircleList"/>
    <dgm:cxn modelId="{847BA82A-DD57-43B2-AC3F-C01700AFFA1B}" type="presParOf" srcId="{76F8BBB5-813B-4D6D-A0FF-FD571FDB766B}" destId="{416A5F0E-3259-4E31-8546-DD141FCAD8F1}" srcOrd="0" destOrd="0" presId="urn:microsoft.com/office/officeart/2018/2/layout/IconCircleList"/>
    <dgm:cxn modelId="{DC26D47A-7A4E-48D5-AE0E-7CF460BA4E85}" type="presParOf" srcId="{416A5F0E-3259-4E31-8546-DD141FCAD8F1}" destId="{DF79DA9E-DD48-4F89-91C7-C4BCB58BB3A6}" srcOrd="0" destOrd="0" presId="urn:microsoft.com/office/officeart/2018/2/layout/IconCircleList"/>
    <dgm:cxn modelId="{D40AEDAE-DBEF-48D3-810D-5B18915B76DA}" type="presParOf" srcId="{416A5F0E-3259-4E31-8546-DD141FCAD8F1}" destId="{44F7D5B1-38E9-4769-B900-ED6F13EE51F8}" srcOrd="1" destOrd="0" presId="urn:microsoft.com/office/officeart/2018/2/layout/IconCircleList"/>
    <dgm:cxn modelId="{A2F40F40-3407-4D5E-A6AC-A7A4FC187339}" type="presParOf" srcId="{416A5F0E-3259-4E31-8546-DD141FCAD8F1}" destId="{F3BC0ABD-ACC1-41E5-A95B-1ACB2D526D41}" srcOrd="2" destOrd="0" presId="urn:microsoft.com/office/officeart/2018/2/layout/IconCircleList"/>
    <dgm:cxn modelId="{DD65812E-0D74-4207-ABA5-59396A55AE71}" type="presParOf" srcId="{416A5F0E-3259-4E31-8546-DD141FCAD8F1}" destId="{47332578-D145-4DC0-9641-5860A92B096C}" srcOrd="3" destOrd="0" presId="urn:microsoft.com/office/officeart/2018/2/layout/IconCircleList"/>
    <dgm:cxn modelId="{1A8B72A1-6E98-4F3E-9006-AED4AAC37EED}" type="presParOf" srcId="{76F8BBB5-813B-4D6D-A0FF-FD571FDB766B}" destId="{C1F5887C-4C8C-436C-B9D9-17CF945D99EA}" srcOrd="1" destOrd="0" presId="urn:microsoft.com/office/officeart/2018/2/layout/IconCircleList"/>
    <dgm:cxn modelId="{B7BDEE35-478C-452B-BB98-79C4BCF8AD47}" type="presParOf" srcId="{76F8BBB5-813B-4D6D-A0FF-FD571FDB766B}" destId="{4F48F0E3-EC79-437D-9168-15904AE4B9BD}" srcOrd="2" destOrd="0" presId="urn:microsoft.com/office/officeart/2018/2/layout/IconCircleList"/>
    <dgm:cxn modelId="{59C7A1C7-03B8-4E13-9C17-F603251516C3}" type="presParOf" srcId="{4F48F0E3-EC79-437D-9168-15904AE4B9BD}" destId="{989E7BB4-44E3-4260-A13E-6B563C589F5E}" srcOrd="0" destOrd="0" presId="urn:microsoft.com/office/officeart/2018/2/layout/IconCircleList"/>
    <dgm:cxn modelId="{D2801176-58E2-485E-8740-E52A7E96B7AC}" type="presParOf" srcId="{4F48F0E3-EC79-437D-9168-15904AE4B9BD}" destId="{B952F499-8B11-4083-9E8A-97D648719454}" srcOrd="1" destOrd="0" presId="urn:microsoft.com/office/officeart/2018/2/layout/IconCircleList"/>
    <dgm:cxn modelId="{4648A447-71B8-406F-9119-9E30995932D4}" type="presParOf" srcId="{4F48F0E3-EC79-437D-9168-15904AE4B9BD}" destId="{8F5A3901-6BA3-4F75-8ED0-F54BE5AB7191}" srcOrd="2" destOrd="0" presId="urn:microsoft.com/office/officeart/2018/2/layout/IconCircleList"/>
    <dgm:cxn modelId="{B0D5188E-F93F-4A54-8386-EB19F7B87B03}" type="presParOf" srcId="{4F48F0E3-EC79-437D-9168-15904AE4B9BD}" destId="{9F8CCE28-DBB2-4CBA-B617-82DA7A3DD157}" srcOrd="3" destOrd="0" presId="urn:microsoft.com/office/officeart/2018/2/layout/IconCircleList"/>
    <dgm:cxn modelId="{1F5E04F0-15E3-48BA-830E-B01F8865C621}" type="presParOf" srcId="{76F8BBB5-813B-4D6D-A0FF-FD571FDB766B}" destId="{FD12F289-A48F-4099-A16D-5334EB4DE677}" srcOrd="3" destOrd="0" presId="urn:microsoft.com/office/officeart/2018/2/layout/IconCircleList"/>
    <dgm:cxn modelId="{179DC19E-C1D3-4DE8-9B16-CC54FB39EF1A}" type="presParOf" srcId="{76F8BBB5-813B-4D6D-A0FF-FD571FDB766B}" destId="{FADCCC25-41E1-4F77-9256-221ECA30B585}" srcOrd="4" destOrd="0" presId="urn:microsoft.com/office/officeart/2018/2/layout/IconCircleList"/>
    <dgm:cxn modelId="{85F4AD3C-B5A2-41B7-9674-8ACFCCB647A3}" type="presParOf" srcId="{FADCCC25-41E1-4F77-9256-221ECA30B585}" destId="{F316AB4B-AB24-4D5E-839E-3FAF418A87DC}" srcOrd="0" destOrd="0" presId="urn:microsoft.com/office/officeart/2018/2/layout/IconCircleList"/>
    <dgm:cxn modelId="{1096D5BF-076E-48E7-897C-C88869968C27}" type="presParOf" srcId="{FADCCC25-41E1-4F77-9256-221ECA30B585}" destId="{76F33D99-1F1E-405D-A56C-9509DABA4F6A}" srcOrd="1" destOrd="0" presId="urn:microsoft.com/office/officeart/2018/2/layout/IconCircleList"/>
    <dgm:cxn modelId="{ACB7E17C-1087-46EB-91A7-3324816A6F3A}" type="presParOf" srcId="{FADCCC25-41E1-4F77-9256-221ECA30B585}" destId="{BDCEC28B-BA9C-4D66-A3F2-2597BCD92323}" srcOrd="2" destOrd="0" presId="urn:microsoft.com/office/officeart/2018/2/layout/IconCircleList"/>
    <dgm:cxn modelId="{928A117D-7CC5-4846-894C-37B356C9FD94}" type="presParOf" srcId="{FADCCC25-41E1-4F77-9256-221ECA30B585}" destId="{6E66D21D-B5ED-4F3F-833E-3E0DA3902128}" srcOrd="3" destOrd="0" presId="urn:microsoft.com/office/officeart/2018/2/layout/IconCircleList"/>
    <dgm:cxn modelId="{9D9E7C79-4E89-4E82-A308-2B1CFCAC895D}" type="presParOf" srcId="{76F8BBB5-813B-4D6D-A0FF-FD571FDB766B}" destId="{CC43C878-EBBB-4D27-9849-2699A3C7869C}" srcOrd="5" destOrd="0" presId="urn:microsoft.com/office/officeart/2018/2/layout/IconCircleList"/>
    <dgm:cxn modelId="{C6F559FD-B9DE-4670-A6EA-D1C07E5FC59F}" type="presParOf" srcId="{76F8BBB5-813B-4D6D-A0FF-FD571FDB766B}" destId="{BBC5B53B-92BD-437B-921A-833D28D2A8E1}" srcOrd="6" destOrd="0" presId="urn:microsoft.com/office/officeart/2018/2/layout/IconCircleList"/>
    <dgm:cxn modelId="{AB5B5643-776D-4980-A40F-E4F77F8B87A4}" type="presParOf" srcId="{BBC5B53B-92BD-437B-921A-833D28D2A8E1}" destId="{9A374ADF-47F4-4271-992D-6C70BE065318}" srcOrd="0" destOrd="0" presId="urn:microsoft.com/office/officeart/2018/2/layout/IconCircleList"/>
    <dgm:cxn modelId="{BD44C48D-64BE-4C00-8C93-EB568F9EB932}" type="presParOf" srcId="{BBC5B53B-92BD-437B-921A-833D28D2A8E1}" destId="{C8B4EE10-221C-434E-9EAB-79888AA1935D}" srcOrd="1" destOrd="0" presId="urn:microsoft.com/office/officeart/2018/2/layout/IconCircleList"/>
    <dgm:cxn modelId="{55F76BF6-C1BC-49D1-AA1F-2566450488CF}" type="presParOf" srcId="{BBC5B53B-92BD-437B-921A-833D28D2A8E1}" destId="{E0852CF0-C64A-4492-B4AA-6AA333879ADC}" srcOrd="2" destOrd="0" presId="urn:microsoft.com/office/officeart/2018/2/layout/IconCircleList"/>
    <dgm:cxn modelId="{B159C852-54A8-4492-95D8-A26DBD374DE5}" type="presParOf" srcId="{BBC5B53B-92BD-437B-921A-833D28D2A8E1}" destId="{1BED204D-2AE5-4C7F-979D-C680E7C9E454}" srcOrd="3" destOrd="0" presId="urn:microsoft.com/office/officeart/2018/2/layout/IconCircleList"/>
    <dgm:cxn modelId="{EF79D9D9-9173-4D8B-A4F6-89DB7588AE9F}" type="presParOf" srcId="{76F8BBB5-813B-4D6D-A0FF-FD571FDB766B}" destId="{25F2E845-734F-4FD7-ABE4-AE3CD5A05200}" srcOrd="7" destOrd="0" presId="urn:microsoft.com/office/officeart/2018/2/layout/IconCircleList"/>
    <dgm:cxn modelId="{99F8E096-5F0D-47D1-8CC4-34B2C268DAB3}" type="presParOf" srcId="{76F8BBB5-813B-4D6D-A0FF-FD571FDB766B}" destId="{137F1D55-E54E-4ECC-9472-B7EE515F0683}" srcOrd="8" destOrd="0" presId="urn:microsoft.com/office/officeart/2018/2/layout/IconCircleList"/>
    <dgm:cxn modelId="{5CEB9F18-F830-4906-A6DD-BD11D1A99C25}" type="presParOf" srcId="{137F1D55-E54E-4ECC-9472-B7EE515F0683}" destId="{9358D517-4222-40ED-BF03-BBD891AAD083}" srcOrd="0" destOrd="0" presId="urn:microsoft.com/office/officeart/2018/2/layout/IconCircleList"/>
    <dgm:cxn modelId="{356A3930-AFE6-40E9-A943-81B17EFFE479}" type="presParOf" srcId="{137F1D55-E54E-4ECC-9472-B7EE515F0683}" destId="{F59CF874-D050-4611-8337-3438DD81FED7}" srcOrd="1" destOrd="0" presId="urn:microsoft.com/office/officeart/2018/2/layout/IconCircleList"/>
    <dgm:cxn modelId="{23BF48DF-F578-4D01-97D2-21E0D01768AF}" type="presParOf" srcId="{137F1D55-E54E-4ECC-9472-B7EE515F0683}" destId="{F68DC3FB-16AC-49CC-8B6D-C01B6F8D8F74}" srcOrd="2" destOrd="0" presId="urn:microsoft.com/office/officeart/2018/2/layout/IconCircleList"/>
    <dgm:cxn modelId="{81DB8A51-E64D-49B6-923A-8AF1853EC58F}" type="presParOf" srcId="{137F1D55-E54E-4ECC-9472-B7EE515F0683}" destId="{51F17B1C-1032-4253-BE4E-0CA9AB08C234}" srcOrd="3" destOrd="0" presId="urn:microsoft.com/office/officeart/2018/2/layout/IconCircleList"/>
    <dgm:cxn modelId="{E4A01C65-041E-4A4A-A411-CCEEF68329D3}" type="presParOf" srcId="{76F8BBB5-813B-4D6D-A0FF-FD571FDB766B}" destId="{44424F3A-BCAE-463F-BDC0-AB90DECA33BE}" srcOrd="9" destOrd="0" presId="urn:microsoft.com/office/officeart/2018/2/layout/IconCircleList"/>
    <dgm:cxn modelId="{B9EF2C7A-6FDB-4F74-9EA2-9F72B893FA5A}" type="presParOf" srcId="{76F8BBB5-813B-4D6D-A0FF-FD571FDB766B}" destId="{4EB15F1F-B88F-4871-8C8B-AB76F443029A}" srcOrd="10" destOrd="0" presId="urn:microsoft.com/office/officeart/2018/2/layout/IconCircleList"/>
    <dgm:cxn modelId="{0D9DBB90-AA97-47D7-BCE8-609A91907C40}" type="presParOf" srcId="{4EB15F1F-B88F-4871-8C8B-AB76F443029A}" destId="{B8E4AC7E-76DC-49C3-9C3D-2C7A01CA62EF}" srcOrd="0" destOrd="0" presId="urn:microsoft.com/office/officeart/2018/2/layout/IconCircleList"/>
    <dgm:cxn modelId="{57A71F62-DC8A-44E9-9C84-99DA1A2F3A2E}" type="presParOf" srcId="{4EB15F1F-B88F-4871-8C8B-AB76F443029A}" destId="{70D51D1F-19AB-4F32-BBA8-F0D9EB119E2D}" srcOrd="1" destOrd="0" presId="urn:microsoft.com/office/officeart/2018/2/layout/IconCircleList"/>
    <dgm:cxn modelId="{14E2CFA8-C23B-4903-BBD0-93542B0251F7}" type="presParOf" srcId="{4EB15F1F-B88F-4871-8C8B-AB76F443029A}" destId="{A3AB912B-5549-4A8B-BBC5-CC8AE7F48EF7}" srcOrd="2" destOrd="0" presId="urn:microsoft.com/office/officeart/2018/2/layout/IconCircleList"/>
    <dgm:cxn modelId="{0C4EB37D-F459-4AFF-9DD8-C104CC2DF5EF}" type="presParOf" srcId="{4EB15F1F-B88F-4871-8C8B-AB76F443029A}" destId="{8D302FB4-D6D7-41B7-B803-D7F24D44A158}"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9DA9E-DD48-4F89-91C7-C4BCB58BB3A6}">
      <dsp:nvSpPr>
        <dsp:cNvPr id="0" name=""/>
        <dsp:cNvSpPr/>
      </dsp:nvSpPr>
      <dsp:spPr>
        <a:xfrm>
          <a:off x="1125371" y="20735"/>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4F7D5B1-38E9-4769-B900-ED6F13EE51F8}">
      <dsp:nvSpPr>
        <dsp:cNvPr id="0" name=""/>
        <dsp:cNvSpPr/>
      </dsp:nvSpPr>
      <dsp:spPr>
        <a:xfrm>
          <a:off x="1298931" y="194295"/>
          <a:ext cx="479355" cy="479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332578-D145-4DC0-9641-5860A92B096C}">
      <dsp:nvSpPr>
        <dsp:cNvPr id="0" name=""/>
        <dsp:cNvSpPr/>
      </dsp:nvSpPr>
      <dsp:spPr>
        <a:xfrm>
          <a:off x="2128949" y="20735"/>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0" kern="1200" dirty="0">
              <a:solidFill>
                <a:srgbClr val="000000">
                  <a:hueOff val="0"/>
                  <a:satOff val="0"/>
                  <a:lumOff val="0"/>
                  <a:alphaOff val="0"/>
                </a:srgbClr>
              </a:solidFill>
              <a:latin typeface="Cambria"/>
              <a:ea typeface="+mn-ea"/>
              <a:cs typeface="+mn-cs"/>
            </a:rPr>
            <a:t>Developing a </a:t>
          </a:r>
          <a:r>
            <a:rPr lang="en-US" sz="1300" b="1" kern="1200" dirty="0">
              <a:solidFill>
                <a:srgbClr val="000000">
                  <a:hueOff val="0"/>
                  <a:satOff val="0"/>
                  <a:lumOff val="0"/>
                  <a:alphaOff val="0"/>
                </a:srgbClr>
              </a:solidFill>
              <a:latin typeface="Cambria"/>
              <a:ea typeface="+mn-ea"/>
              <a:cs typeface="+mn-cs"/>
            </a:rPr>
            <a:t>network of protected areas </a:t>
          </a:r>
          <a:r>
            <a:rPr lang="en-US" sz="1300" b="0" kern="1200" dirty="0">
              <a:solidFill>
                <a:srgbClr val="000000">
                  <a:hueOff val="0"/>
                  <a:satOff val="0"/>
                  <a:lumOff val="0"/>
                  <a:alphaOff val="0"/>
                </a:srgbClr>
              </a:solidFill>
              <a:latin typeface="Cambria"/>
              <a:ea typeface="+mn-ea"/>
              <a:cs typeface="+mn-cs"/>
            </a:rPr>
            <a:t>and its management in Finnish sea areas</a:t>
          </a:r>
        </a:p>
      </dsp:txBody>
      <dsp:txXfrm>
        <a:off x="2128949" y="20735"/>
        <a:ext cx="1948120" cy="826475"/>
      </dsp:txXfrm>
    </dsp:sp>
    <dsp:sp modelId="{989E7BB4-44E3-4260-A13E-6B563C589F5E}">
      <dsp:nvSpPr>
        <dsp:cNvPr id="0" name=""/>
        <dsp:cNvSpPr/>
      </dsp:nvSpPr>
      <dsp:spPr>
        <a:xfrm>
          <a:off x="4416515" y="20735"/>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952F499-8B11-4083-9E8A-97D648719454}">
      <dsp:nvSpPr>
        <dsp:cNvPr id="0" name=""/>
        <dsp:cNvSpPr/>
      </dsp:nvSpPr>
      <dsp:spPr>
        <a:xfrm>
          <a:off x="4590074" y="194295"/>
          <a:ext cx="479355" cy="479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8CCE28-DBB2-4CBA-B617-82DA7A3DD157}">
      <dsp:nvSpPr>
        <dsp:cNvPr id="0" name=""/>
        <dsp:cNvSpPr/>
      </dsp:nvSpPr>
      <dsp:spPr>
        <a:xfrm>
          <a:off x="5420092" y="20735"/>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000000">
                  <a:hueOff val="0"/>
                  <a:satOff val="0"/>
                  <a:lumOff val="0"/>
                  <a:alphaOff val="0"/>
                </a:srgbClr>
              </a:solidFill>
              <a:latin typeface="Cambria"/>
              <a:ea typeface="+mn-ea"/>
              <a:cs typeface="+mn-cs"/>
            </a:rPr>
            <a:t>Pressures</a:t>
          </a:r>
          <a:r>
            <a:rPr lang="en-US" sz="1300" kern="1200" dirty="0">
              <a:solidFill>
                <a:srgbClr val="000000">
                  <a:hueOff val="0"/>
                  <a:satOff val="0"/>
                  <a:lumOff val="0"/>
                  <a:alphaOff val="0"/>
                </a:srgbClr>
              </a:solidFill>
              <a:latin typeface="Cambria"/>
              <a:ea typeface="+mn-ea"/>
              <a:cs typeface="+mn-cs"/>
            </a:rPr>
            <a:t> on the </a:t>
          </a:r>
          <a:r>
            <a:rPr lang="en-US" sz="1300" b="0" kern="1200" dirty="0">
              <a:solidFill>
                <a:srgbClr val="000000">
                  <a:hueOff val="0"/>
                  <a:satOff val="0"/>
                  <a:lumOff val="0"/>
                  <a:alphaOff val="0"/>
                </a:srgbClr>
              </a:solidFill>
              <a:latin typeface="Cambria"/>
              <a:ea typeface="+mn-ea"/>
              <a:cs typeface="+mn-cs"/>
            </a:rPr>
            <a:t>biodiversity</a:t>
          </a:r>
          <a:r>
            <a:rPr lang="en-US" sz="1300" kern="1200" dirty="0">
              <a:solidFill>
                <a:srgbClr val="000000">
                  <a:hueOff val="0"/>
                  <a:satOff val="0"/>
                  <a:lumOff val="0"/>
                  <a:alphaOff val="0"/>
                </a:srgbClr>
              </a:solidFill>
              <a:latin typeface="Cambria"/>
              <a:ea typeface="+mn-ea"/>
              <a:cs typeface="+mn-cs"/>
            </a:rPr>
            <a:t> of the Baltic Sea and their management</a:t>
          </a:r>
        </a:p>
      </dsp:txBody>
      <dsp:txXfrm>
        <a:off x="5420092" y="20735"/>
        <a:ext cx="1948120" cy="826475"/>
      </dsp:txXfrm>
    </dsp:sp>
    <dsp:sp modelId="{F316AB4B-AB24-4D5E-839E-3FAF418A87DC}">
      <dsp:nvSpPr>
        <dsp:cNvPr id="0" name=""/>
        <dsp:cNvSpPr/>
      </dsp:nvSpPr>
      <dsp:spPr>
        <a:xfrm>
          <a:off x="1125371" y="1496533"/>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6F33D99-1F1E-405D-A56C-9509DABA4F6A}">
      <dsp:nvSpPr>
        <dsp:cNvPr id="0" name=""/>
        <dsp:cNvSpPr/>
      </dsp:nvSpPr>
      <dsp:spPr>
        <a:xfrm>
          <a:off x="1298931" y="1670093"/>
          <a:ext cx="479355" cy="479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66D21D-B5ED-4F3F-833E-3E0DA3902128}">
      <dsp:nvSpPr>
        <dsp:cNvPr id="0" name=""/>
        <dsp:cNvSpPr/>
      </dsp:nvSpPr>
      <dsp:spPr>
        <a:xfrm>
          <a:off x="2128949" y="1496533"/>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1" kern="1200">
              <a:solidFill>
                <a:srgbClr val="000000">
                  <a:hueOff val="0"/>
                  <a:satOff val="0"/>
                  <a:lumOff val="0"/>
                  <a:alphaOff val="0"/>
                </a:srgbClr>
              </a:solidFill>
              <a:latin typeface="Cambria"/>
              <a:ea typeface="+mn-ea"/>
              <a:cs typeface="+mn-cs"/>
            </a:rPr>
            <a:t>Rehabilitation and restoration </a:t>
          </a:r>
          <a:r>
            <a:rPr lang="en-US" sz="1300" kern="1200">
              <a:solidFill>
                <a:srgbClr val="000000">
                  <a:hueOff val="0"/>
                  <a:satOff val="0"/>
                  <a:lumOff val="0"/>
                  <a:alphaOff val="0"/>
                </a:srgbClr>
              </a:solidFill>
              <a:latin typeface="Cambria"/>
              <a:ea typeface="+mn-ea"/>
              <a:cs typeface="+mn-cs"/>
            </a:rPr>
            <a:t>of species habitats</a:t>
          </a:r>
          <a:endParaRPr lang="en-US" sz="1300" b="1" kern="1200">
            <a:solidFill>
              <a:srgbClr val="000000">
                <a:hueOff val="0"/>
                <a:satOff val="0"/>
                <a:lumOff val="0"/>
                <a:alphaOff val="0"/>
              </a:srgbClr>
            </a:solidFill>
            <a:latin typeface="Cambria"/>
            <a:ea typeface="+mn-ea"/>
            <a:cs typeface="+mn-cs"/>
          </a:endParaRPr>
        </a:p>
      </dsp:txBody>
      <dsp:txXfrm>
        <a:off x="2128949" y="1496533"/>
        <a:ext cx="1948120" cy="826475"/>
      </dsp:txXfrm>
    </dsp:sp>
    <dsp:sp modelId="{9A374ADF-47F4-4271-992D-6C70BE065318}">
      <dsp:nvSpPr>
        <dsp:cNvPr id="0" name=""/>
        <dsp:cNvSpPr/>
      </dsp:nvSpPr>
      <dsp:spPr>
        <a:xfrm>
          <a:off x="4416515" y="1496533"/>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8B4EE10-221C-434E-9EAB-79888AA1935D}">
      <dsp:nvSpPr>
        <dsp:cNvPr id="0" name=""/>
        <dsp:cNvSpPr/>
      </dsp:nvSpPr>
      <dsp:spPr>
        <a:xfrm>
          <a:off x="4590074" y="1670093"/>
          <a:ext cx="479355" cy="479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ED204D-2AE5-4C7F-979D-C680E7C9E454}">
      <dsp:nvSpPr>
        <dsp:cNvPr id="0" name=""/>
        <dsp:cNvSpPr/>
      </dsp:nvSpPr>
      <dsp:spPr>
        <a:xfrm>
          <a:off x="5420092" y="1496533"/>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solidFill>
                <a:srgbClr val="000000">
                  <a:hueOff val="0"/>
                  <a:satOff val="0"/>
                  <a:lumOff val="0"/>
                  <a:alphaOff val="0"/>
                </a:srgbClr>
              </a:solidFill>
              <a:latin typeface="Cambria"/>
              <a:ea typeface="+mn-ea"/>
              <a:cs typeface="+mn-cs"/>
            </a:rPr>
            <a:t>Development and piloting of an underwater diversity </a:t>
          </a:r>
          <a:r>
            <a:rPr lang="en-US" sz="1300" b="1" kern="1200">
              <a:solidFill>
                <a:srgbClr val="000000">
                  <a:hueOff val="0"/>
                  <a:satOff val="0"/>
                  <a:lumOff val="0"/>
                  <a:alphaOff val="0"/>
                </a:srgbClr>
              </a:solidFill>
              <a:latin typeface="Cambria"/>
              <a:ea typeface="+mn-ea"/>
              <a:cs typeface="+mn-cs"/>
            </a:rPr>
            <a:t>monitoring programme</a:t>
          </a:r>
        </a:p>
      </dsp:txBody>
      <dsp:txXfrm>
        <a:off x="5420092" y="1496533"/>
        <a:ext cx="1948120" cy="826475"/>
      </dsp:txXfrm>
    </dsp:sp>
    <dsp:sp modelId="{9358D517-4222-40ED-BF03-BBD891AAD083}">
      <dsp:nvSpPr>
        <dsp:cNvPr id="0" name=""/>
        <dsp:cNvSpPr/>
      </dsp:nvSpPr>
      <dsp:spPr>
        <a:xfrm>
          <a:off x="1125371" y="2972330"/>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59CF874-D050-4611-8337-3438DD81FED7}">
      <dsp:nvSpPr>
        <dsp:cNvPr id="0" name=""/>
        <dsp:cNvSpPr/>
      </dsp:nvSpPr>
      <dsp:spPr>
        <a:xfrm>
          <a:off x="1298931" y="3145890"/>
          <a:ext cx="479355" cy="4793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17B1C-1032-4253-BE4E-0CA9AB08C234}">
      <dsp:nvSpPr>
        <dsp:cNvPr id="0" name=""/>
        <dsp:cNvSpPr/>
      </dsp:nvSpPr>
      <dsp:spPr>
        <a:xfrm>
          <a:off x="2128949" y="2972330"/>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b="0" kern="1200">
              <a:solidFill>
                <a:srgbClr val="000000">
                  <a:hueOff val="0"/>
                  <a:satOff val="0"/>
                  <a:lumOff val="0"/>
                  <a:alphaOff val="0"/>
                </a:srgbClr>
              </a:solidFill>
              <a:latin typeface="Cambria"/>
              <a:ea typeface="+mn-ea"/>
              <a:cs typeface="+mn-cs"/>
            </a:rPr>
            <a:t>Development of </a:t>
          </a:r>
          <a:r>
            <a:rPr lang="en-US" sz="1300" b="1" kern="1200">
              <a:solidFill>
                <a:srgbClr val="000000">
                  <a:hueOff val="0"/>
                  <a:satOff val="0"/>
                  <a:lumOff val="0"/>
                  <a:alphaOff val="0"/>
                </a:srgbClr>
              </a:solidFill>
              <a:latin typeface="Cambria"/>
              <a:ea typeface="+mn-ea"/>
              <a:cs typeface="+mn-cs"/>
            </a:rPr>
            <a:t>legislation </a:t>
          </a:r>
          <a:r>
            <a:rPr lang="en-US" sz="1300" b="0" kern="1200">
              <a:solidFill>
                <a:srgbClr val="000000">
                  <a:hueOff val="0"/>
                  <a:satOff val="0"/>
                  <a:lumOff val="0"/>
                  <a:alphaOff val="0"/>
                </a:srgbClr>
              </a:solidFill>
              <a:latin typeface="Cambria"/>
              <a:ea typeface="+mn-ea"/>
              <a:cs typeface="+mn-cs"/>
            </a:rPr>
            <a:t>and administration and the roles of maritime operators</a:t>
          </a:r>
        </a:p>
      </dsp:txBody>
      <dsp:txXfrm>
        <a:off x="2128949" y="2972330"/>
        <a:ext cx="1948120" cy="826475"/>
      </dsp:txXfrm>
    </dsp:sp>
    <dsp:sp modelId="{B8E4AC7E-76DC-49C3-9C3D-2C7A01CA62EF}">
      <dsp:nvSpPr>
        <dsp:cNvPr id="0" name=""/>
        <dsp:cNvSpPr/>
      </dsp:nvSpPr>
      <dsp:spPr>
        <a:xfrm>
          <a:off x="4416515" y="2972330"/>
          <a:ext cx="826475" cy="826475"/>
        </a:xfrm>
        <a:prstGeom prst="ellipse">
          <a:avLst/>
        </a:prstGeom>
        <a:solidFill>
          <a:srgbClr val="1D71B8">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0D51D1F-19AB-4F32-BBA8-F0D9EB119E2D}">
      <dsp:nvSpPr>
        <dsp:cNvPr id="0" name=""/>
        <dsp:cNvSpPr/>
      </dsp:nvSpPr>
      <dsp:spPr>
        <a:xfrm>
          <a:off x="4590074" y="3145890"/>
          <a:ext cx="479355" cy="4793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02FB4-D6D7-41B7-B803-D7F24D44A158}">
      <dsp:nvSpPr>
        <dsp:cNvPr id="0" name=""/>
        <dsp:cNvSpPr/>
      </dsp:nvSpPr>
      <dsp:spPr>
        <a:xfrm>
          <a:off x="5420092" y="2972330"/>
          <a:ext cx="1948120" cy="82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solidFill>
                <a:srgbClr val="000000">
                  <a:hueOff val="0"/>
                  <a:satOff val="0"/>
                  <a:lumOff val="0"/>
                  <a:alphaOff val="0"/>
                </a:srgbClr>
              </a:solidFill>
              <a:latin typeface="Cambria"/>
              <a:ea typeface="+mn-ea"/>
              <a:cs typeface="+mn-cs"/>
            </a:rPr>
            <a:t>Effective </a:t>
          </a:r>
          <a:r>
            <a:rPr lang="en-US" sz="1300" b="1" kern="1200">
              <a:solidFill>
                <a:srgbClr val="000000">
                  <a:hueOff val="0"/>
                  <a:satOff val="0"/>
                  <a:lumOff val="0"/>
                  <a:alphaOff val="0"/>
                </a:srgbClr>
              </a:solidFill>
              <a:latin typeface="Cambria"/>
              <a:ea typeface="+mn-ea"/>
              <a:cs typeface="+mn-cs"/>
            </a:rPr>
            <a:t>communication</a:t>
          </a:r>
          <a:r>
            <a:rPr lang="en-US" sz="1300" kern="1200">
              <a:solidFill>
                <a:srgbClr val="000000">
                  <a:hueOff val="0"/>
                  <a:satOff val="0"/>
                  <a:lumOff val="0"/>
                  <a:alphaOff val="0"/>
                </a:srgbClr>
              </a:solidFill>
              <a:latin typeface="Cambria"/>
              <a:ea typeface="+mn-ea"/>
              <a:cs typeface="+mn-cs"/>
            </a:rPr>
            <a:t> on the protection and importance of biodiversity in the Baltic Sea</a:t>
          </a:r>
        </a:p>
      </dsp:txBody>
      <dsp:txXfrm>
        <a:off x="5420092" y="2972330"/>
        <a:ext cx="1948120" cy="82647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11702-1194-4377-B7BA-121B30977B4C}" type="datetimeFigureOut">
              <a:rPr lang="fi-FI" smtClean="0"/>
              <a:t>5.12.2024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479A9-26BF-4A78-9822-2FACD1DE23F2}" type="slidenum">
              <a:rPr lang="fi-FI" smtClean="0"/>
              <a:t>‹#›</a:t>
            </a:fld>
            <a:endParaRPr lang="fi-FI"/>
          </a:p>
        </p:txBody>
      </p:sp>
    </p:spTree>
    <p:extLst>
      <p:ext uri="{BB962C8B-B14F-4D97-AF65-F5344CB8AC3E}">
        <p14:creationId xmlns:p14="http://schemas.microsoft.com/office/powerpoint/2010/main" val="1196879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200" dirty="0">
                <a:solidFill>
                  <a:srgbClr val="00497F"/>
                </a:solidFill>
              </a:rPr>
              <a:t>A9.4. </a:t>
            </a:r>
            <a:r>
              <a:rPr lang="en-US" sz="1200" dirty="0" err="1">
                <a:solidFill>
                  <a:srgbClr val="00497F"/>
                </a:solidFill>
              </a:rPr>
              <a:t>henk.kust</a:t>
            </a:r>
            <a:r>
              <a:rPr lang="en-US" sz="1200" dirty="0">
                <a:solidFill>
                  <a:srgbClr val="00497F"/>
                </a:solidFill>
              </a:rPr>
              <a:t>. 145.200€ = 153.200 €</a:t>
            </a:r>
          </a:p>
          <a:p>
            <a:r>
              <a:rPr lang="en-US" sz="1200" dirty="0">
                <a:solidFill>
                  <a:srgbClr val="00497F"/>
                </a:solidFill>
              </a:rPr>
              <a:t>C7. </a:t>
            </a:r>
            <a:r>
              <a:rPr lang="en-US" sz="1200" dirty="0" err="1">
                <a:solidFill>
                  <a:srgbClr val="00497F"/>
                </a:solidFill>
              </a:rPr>
              <a:t>henk.kust</a:t>
            </a:r>
            <a:r>
              <a:rPr lang="en-US" sz="1200" dirty="0">
                <a:solidFill>
                  <a:srgbClr val="00497F"/>
                </a:solidFill>
              </a:rPr>
              <a:t>. 292.000 €=413.500 €</a:t>
            </a:r>
          </a:p>
          <a:p>
            <a:r>
              <a:rPr lang="en-US" sz="1200" dirty="0">
                <a:solidFill>
                  <a:srgbClr val="00497F"/>
                </a:solidFill>
              </a:rPr>
              <a:t>YHT. 566.700 € -&gt; </a:t>
            </a:r>
            <a:r>
              <a:rPr lang="en-US" sz="1200" b="1" dirty="0">
                <a:solidFill>
                  <a:srgbClr val="00497F"/>
                </a:solidFill>
              </a:rPr>
              <a:t>28.300 €/ site</a:t>
            </a:r>
          </a:p>
          <a:p>
            <a:endParaRPr lang="fi-FI" dirty="0"/>
          </a:p>
        </p:txBody>
      </p:sp>
      <p:sp>
        <p:nvSpPr>
          <p:cNvPr id="4" name="Dian numeron paikkamerkki 3"/>
          <p:cNvSpPr>
            <a:spLocks noGrp="1"/>
          </p:cNvSpPr>
          <p:nvPr>
            <p:ph type="sldNum" sz="quarter" idx="5"/>
          </p:nvPr>
        </p:nvSpPr>
        <p:spPr/>
        <p:txBody>
          <a:bodyPr/>
          <a:lstStyle/>
          <a:p>
            <a:fld id="{747479A9-26BF-4A78-9822-2FACD1DE23F2}" type="slidenum">
              <a:rPr lang="fi-FI" smtClean="0"/>
              <a:t>2</a:t>
            </a:fld>
            <a:endParaRPr lang="fi-FI"/>
          </a:p>
        </p:txBody>
      </p:sp>
    </p:spTree>
    <p:extLst>
      <p:ext uri="{BB962C8B-B14F-4D97-AF65-F5344CB8AC3E}">
        <p14:creationId xmlns:p14="http://schemas.microsoft.com/office/powerpoint/2010/main" val="315135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47479A9-26BF-4A78-9822-2FACD1DE23F2}" type="slidenum">
              <a:rPr lang="fi-FI" smtClean="0"/>
              <a:t>3</a:t>
            </a:fld>
            <a:endParaRPr lang="fi-FI"/>
          </a:p>
        </p:txBody>
      </p:sp>
    </p:spTree>
    <p:extLst>
      <p:ext uri="{BB962C8B-B14F-4D97-AF65-F5344CB8AC3E}">
        <p14:creationId xmlns:p14="http://schemas.microsoft.com/office/powerpoint/2010/main" val="403274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47479A9-26BF-4A78-9822-2FACD1DE23F2}" type="slidenum">
              <a:rPr lang="fi-FI" smtClean="0"/>
              <a:t>4</a:t>
            </a:fld>
            <a:endParaRPr lang="fi-FI"/>
          </a:p>
        </p:txBody>
      </p:sp>
    </p:spTree>
    <p:extLst>
      <p:ext uri="{BB962C8B-B14F-4D97-AF65-F5344CB8AC3E}">
        <p14:creationId xmlns:p14="http://schemas.microsoft.com/office/powerpoint/2010/main" val="367495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Message – </a:t>
            </a:r>
            <a:r>
              <a:rPr lang="fi-FI" b="1" dirty="0" err="1"/>
              <a:t>materials</a:t>
            </a:r>
            <a:r>
              <a:rPr lang="fi-FI" b="1" dirty="0"/>
              <a:t> and </a:t>
            </a:r>
            <a:r>
              <a:rPr lang="fi-FI" b="1" dirty="0" err="1"/>
              <a:t>actual</a:t>
            </a:r>
            <a:r>
              <a:rPr lang="fi-FI" b="1" dirty="0"/>
              <a:t> </a:t>
            </a:r>
            <a:r>
              <a:rPr lang="fi-FI" b="1" dirty="0" err="1"/>
              <a:t>restoration</a:t>
            </a:r>
            <a:r>
              <a:rPr lang="fi-FI" b="1" dirty="0"/>
              <a:t> action </a:t>
            </a:r>
            <a:r>
              <a:rPr lang="fi-FI" b="1" dirty="0" err="1"/>
              <a:t>might</a:t>
            </a:r>
            <a:r>
              <a:rPr lang="fi-FI" b="1" dirty="0"/>
              <a:t> </a:t>
            </a:r>
            <a:r>
              <a:rPr lang="fi-FI" b="1" dirty="0" err="1"/>
              <a:t>be</a:t>
            </a:r>
            <a:r>
              <a:rPr lang="fi-FI" b="1" dirty="0"/>
              <a:t> </a:t>
            </a:r>
            <a:r>
              <a:rPr lang="fi-FI" b="1" dirty="0" err="1"/>
              <a:t>cheap</a:t>
            </a:r>
            <a:r>
              <a:rPr lang="fi-FI" b="1" dirty="0"/>
              <a:t> </a:t>
            </a:r>
            <a:r>
              <a:rPr lang="fi-FI" b="1" dirty="0" err="1"/>
              <a:t>but</a:t>
            </a:r>
            <a:r>
              <a:rPr lang="fi-FI" b="1" dirty="0"/>
              <a:t> </a:t>
            </a:r>
            <a:r>
              <a:rPr lang="fi-FI" b="1" dirty="0" err="1"/>
              <a:t>before</a:t>
            </a:r>
            <a:r>
              <a:rPr lang="fi-FI" b="1" dirty="0"/>
              <a:t> and </a:t>
            </a:r>
            <a:r>
              <a:rPr lang="fi-FI" b="1" dirty="0" err="1"/>
              <a:t>after</a:t>
            </a:r>
            <a:r>
              <a:rPr lang="fi-FI" b="1" dirty="0"/>
              <a:t> </a:t>
            </a:r>
            <a:r>
              <a:rPr lang="fi-FI" b="1" dirty="0" err="1"/>
              <a:t>monitoring</a:t>
            </a:r>
            <a:r>
              <a:rPr lang="fi-FI" b="1" dirty="0"/>
              <a:t> </a:t>
            </a:r>
            <a:r>
              <a:rPr lang="fi-FI" b="1" dirty="0" err="1"/>
              <a:t>expensive</a:t>
            </a:r>
            <a:r>
              <a:rPr lang="fi-FI" b="1" dirty="0"/>
              <a:t>!! </a:t>
            </a:r>
            <a:r>
              <a:rPr lang="fi-FI" b="1" dirty="0" err="1"/>
              <a:t>Especially</a:t>
            </a:r>
            <a:r>
              <a:rPr lang="fi-FI" b="1" dirty="0"/>
              <a:t> </a:t>
            </a:r>
            <a:r>
              <a:rPr lang="fi-FI" b="1" dirty="0" err="1"/>
              <a:t>with</a:t>
            </a:r>
            <a:r>
              <a:rPr lang="fi-FI" b="1" dirty="0"/>
              <a:t> </a:t>
            </a:r>
            <a:r>
              <a:rPr lang="fi-FI" b="1" dirty="0" err="1"/>
              <a:t>expensive</a:t>
            </a:r>
            <a:r>
              <a:rPr lang="fi-FI" b="1" dirty="0"/>
              <a:t> </a:t>
            </a:r>
            <a:r>
              <a:rPr lang="fi-FI" b="1" dirty="0" err="1"/>
              <a:t>reseatch</a:t>
            </a:r>
            <a:r>
              <a:rPr lang="fi-FI" b="1" dirty="0"/>
              <a:t> </a:t>
            </a:r>
            <a:r>
              <a:rPr lang="fi-FI" b="1" dirty="0" err="1"/>
              <a:t>institute</a:t>
            </a:r>
            <a:r>
              <a:rPr lang="fi-FI" b="1" dirty="0"/>
              <a:t> </a:t>
            </a:r>
            <a:r>
              <a:rPr lang="fi-FI" b="1" dirty="0" err="1"/>
              <a:t>work</a:t>
            </a:r>
            <a:r>
              <a:rPr lang="fi-FI" b="1" dirty="0"/>
              <a:t> </a:t>
            </a:r>
            <a:r>
              <a:rPr lang="fi-FI" b="1" dirty="0" err="1"/>
              <a:t>force</a:t>
            </a:r>
            <a:endParaRPr lang="fi-FI" b="1" dirty="0"/>
          </a:p>
          <a:p>
            <a:r>
              <a:rPr lang="fi-FI" dirty="0"/>
              <a:t>Talkootyön hinta jatkossa?</a:t>
            </a:r>
          </a:p>
          <a:p>
            <a:r>
              <a:rPr lang="fi-FI" dirty="0"/>
              <a:t>Luke ohjehinta, erikoistutkija 6300€</a:t>
            </a:r>
            <a:r>
              <a:rPr lang="fi-FI" b="0" dirty="0"/>
              <a:t>, kokonaiskustannus 18,700€, kokonaiskustannus </a:t>
            </a:r>
            <a:r>
              <a:rPr lang="fi-FI" dirty="0"/>
              <a:t>plus kate 22,555e/kk</a:t>
            </a:r>
          </a:p>
          <a:p>
            <a:r>
              <a:rPr lang="fi-FI" dirty="0"/>
              <a:t>I</a:t>
            </a:r>
          </a:p>
        </p:txBody>
      </p:sp>
      <p:sp>
        <p:nvSpPr>
          <p:cNvPr id="4" name="Dian numeron paikkamerkki 3"/>
          <p:cNvSpPr>
            <a:spLocks noGrp="1"/>
          </p:cNvSpPr>
          <p:nvPr>
            <p:ph type="sldNum" sz="quarter" idx="5"/>
          </p:nvPr>
        </p:nvSpPr>
        <p:spPr/>
        <p:txBody>
          <a:bodyPr/>
          <a:lstStyle/>
          <a:p>
            <a:fld id="{747479A9-26BF-4A78-9822-2FACD1DE23F2}" type="slidenum">
              <a:rPr lang="fi-FI" smtClean="0"/>
              <a:t>5</a:t>
            </a:fld>
            <a:endParaRPr lang="fi-FI"/>
          </a:p>
        </p:txBody>
      </p:sp>
    </p:spTree>
    <p:extLst>
      <p:ext uri="{BB962C8B-B14F-4D97-AF65-F5344CB8AC3E}">
        <p14:creationId xmlns:p14="http://schemas.microsoft.com/office/powerpoint/2010/main" val="404171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Consultant </a:t>
            </a:r>
            <a:r>
              <a:rPr lang="fi-FI" b="1" dirty="0" err="1"/>
              <a:t>work</a:t>
            </a:r>
            <a:r>
              <a:rPr lang="fi-FI" b="1" dirty="0"/>
              <a:t> for </a:t>
            </a:r>
            <a:r>
              <a:rPr lang="fi-FI" b="1" dirty="0" err="1"/>
              <a:t>plans</a:t>
            </a:r>
            <a:r>
              <a:rPr lang="fi-FI" b="1" dirty="0"/>
              <a:t> </a:t>
            </a:r>
            <a:r>
              <a:rPr lang="fi-FI" b="1" dirty="0" err="1"/>
              <a:t>about</a:t>
            </a:r>
            <a:r>
              <a:rPr lang="fi-FI" b="1" dirty="0"/>
              <a:t> 2000-4000 €</a:t>
            </a:r>
          </a:p>
        </p:txBody>
      </p:sp>
      <p:sp>
        <p:nvSpPr>
          <p:cNvPr id="4" name="Dian numeron paikkamerkki 3"/>
          <p:cNvSpPr>
            <a:spLocks noGrp="1"/>
          </p:cNvSpPr>
          <p:nvPr>
            <p:ph type="sldNum" sz="quarter" idx="5"/>
          </p:nvPr>
        </p:nvSpPr>
        <p:spPr/>
        <p:txBody>
          <a:bodyPr/>
          <a:lstStyle/>
          <a:p>
            <a:fld id="{747479A9-26BF-4A78-9822-2FACD1DE23F2}" type="slidenum">
              <a:rPr lang="fi-FI" smtClean="0"/>
              <a:t>6</a:t>
            </a:fld>
            <a:endParaRPr lang="fi-FI"/>
          </a:p>
        </p:txBody>
      </p:sp>
    </p:spTree>
    <p:extLst>
      <p:ext uri="{BB962C8B-B14F-4D97-AF65-F5344CB8AC3E}">
        <p14:creationId xmlns:p14="http://schemas.microsoft.com/office/powerpoint/2010/main" val="123886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E6BC9EA0-B59F-4320-B7DA-1E9C563AAB38}" type="slidenum">
              <a:rPr lang="fi-FI" smtClean="0"/>
              <a:t>7</a:t>
            </a:fld>
            <a:endParaRPr lang="fi-FI"/>
          </a:p>
        </p:txBody>
      </p:sp>
    </p:spTree>
    <p:extLst>
      <p:ext uri="{BB962C8B-B14F-4D97-AF65-F5344CB8AC3E}">
        <p14:creationId xmlns:p14="http://schemas.microsoft.com/office/powerpoint/2010/main" val="337709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Some of </a:t>
            </a:r>
            <a:r>
              <a:rPr lang="fi-FI" b="1" dirty="0" err="1"/>
              <a:t>the</a:t>
            </a:r>
            <a:r>
              <a:rPr lang="fi-FI" b="1" dirty="0"/>
              <a:t> </a:t>
            </a:r>
            <a:r>
              <a:rPr lang="fi-FI" b="1" dirty="0" err="1"/>
              <a:t>most</a:t>
            </a:r>
            <a:r>
              <a:rPr lang="fi-FI" b="1" dirty="0"/>
              <a:t> </a:t>
            </a:r>
            <a:r>
              <a:rPr lang="fi-FI" b="1" dirty="0" err="1"/>
              <a:t>important</a:t>
            </a:r>
            <a:r>
              <a:rPr lang="fi-FI" b="1" dirty="0"/>
              <a:t> </a:t>
            </a:r>
            <a:r>
              <a:rPr lang="fi-FI" b="1" dirty="0" err="1"/>
              <a:t>work</a:t>
            </a:r>
            <a:r>
              <a:rPr lang="fi-FI" b="1" dirty="0"/>
              <a:t> is </a:t>
            </a:r>
            <a:r>
              <a:rPr lang="fi-FI" b="1" dirty="0" err="1"/>
              <a:t>done</a:t>
            </a:r>
            <a:r>
              <a:rPr lang="fi-FI" b="1" dirty="0"/>
              <a:t> on </a:t>
            </a:r>
            <a:r>
              <a:rPr lang="fi-FI" b="1" dirty="0" err="1"/>
              <a:t>land</a:t>
            </a:r>
            <a:r>
              <a:rPr lang="fi-FI" b="1" dirty="0"/>
              <a:t>!! </a:t>
            </a:r>
            <a:r>
              <a:rPr lang="fi-FI" dirty="0" err="1"/>
              <a:t>Minimizing</a:t>
            </a:r>
            <a:r>
              <a:rPr lang="fi-FI" dirty="0"/>
              <a:t> </a:t>
            </a:r>
            <a:r>
              <a:rPr lang="fi-FI" dirty="0" err="1"/>
              <a:t>nutrient</a:t>
            </a:r>
            <a:r>
              <a:rPr lang="fi-FI" dirty="0"/>
              <a:t> </a:t>
            </a:r>
            <a:r>
              <a:rPr lang="fi-FI" dirty="0" err="1"/>
              <a:t>flow</a:t>
            </a:r>
            <a:r>
              <a:rPr lang="fi-FI" dirty="0"/>
              <a:t> to Baltic Sea!</a:t>
            </a:r>
          </a:p>
        </p:txBody>
      </p:sp>
      <p:sp>
        <p:nvSpPr>
          <p:cNvPr id="4" name="Dian numeron paikkamerkki 3"/>
          <p:cNvSpPr>
            <a:spLocks noGrp="1"/>
          </p:cNvSpPr>
          <p:nvPr>
            <p:ph type="sldNum" sz="quarter" idx="5"/>
          </p:nvPr>
        </p:nvSpPr>
        <p:spPr/>
        <p:txBody>
          <a:bodyPr/>
          <a:lstStyle/>
          <a:p>
            <a:fld id="{747479A9-26BF-4A78-9822-2FACD1DE23F2}" type="slidenum">
              <a:rPr lang="fi-FI" smtClean="0"/>
              <a:t>8</a:t>
            </a:fld>
            <a:endParaRPr lang="fi-FI"/>
          </a:p>
        </p:txBody>
      </p:sp>
    </p:spTree>
    <p:extLst>
      <p:ext uri="{BB962C8B-B14F-4D97-AF65-F5344CB8AC3E}">
        <p14:creationId xmlns:p14="http://schemas.microsoft.com/office/powerpoint/2010/main" val="4277454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0616-EF10-7561-B26B-39B4BC185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C9A67AD1-DED8-3776-A5F9-0CEFD0CB9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4FDD1C5A-D4B1-DBD5-2D98-1F56FA41C36B}"/>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733C41DD-ECE4-5417-1005-C33C0CC765A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8E80B3B-D44C-4FE9-A1A9-6E61BFD0CD22}"/>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38494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2ECB-8D76-D9AE-7AB2-71B401302AFF}"/>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DC61A828-2D2F-5F3D-A843-2DB116C59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C8907D7D-1090-9983-3EA1-725ED8835D3A}"/>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53D03B9B-415E-21B3-BD6F-90F2F26D72A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78315F7-06B8-33FF-82E1-0420D5EEF46D}"/>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97894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E48AB-B851-E904-7200-A89E2E11D1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F8041835-F926-79F3-CBDE-A049BBAAA3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43EEA68-3827-B053-E2E6-CE9B40F92238}"/>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2754C62B-B780-C7F5-957F-66B160F4BCE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D40899C-B453-A81D-C8E5-2E1EDB4EF4BE}"/>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07513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DEC58A-A02E-4C8D-BE9D-FB143A61B227}"/>
              </a:ext>
            </a:extLst>
          </p:cNvPr>
          <p:cNvSpPr>
            <a:spLocks noGrp="1"/>
          </p:cNvSpPr>
          <p:nvPr>
            <p:ph type="ctrTitle"/>
          </p:nvPr>
        </p:nvSpPr>
        <p:spPr>
          <a:xfrm>
            <a:off x="816782" y="806449"/>
            <a:ext cx="10570633" cy="3805307"/>
          </a:xfrm>
        </p:spPr>
        <p:txBody>
          <a:bodyPr wrap="square" anchor="b">
            <a:normAutofit/>
          </a:bodyPr>
          <a:lstStyle>
            <a:lvl1pPr algn="ctr">
              <a:lnSpc>
                <a:spcPct val="90000"/>
              </a:lnSpc>
              <a:defRPr sz="8800" baseline="0"/>
            </a:lvl1pPr>
          </a:lstStyle>
          <a:p>
            <a:r>
              <a:rPr lang="fi-FI"/>
              <a:t>Muokkaa ots. perustyyl. napsautt.</a:t>
            </a:r>
          </a:p>
        </p:txBody>
      </p:sp>
      <p:sp>
        <p:nvSpPr>
          <p:cNvPr id="3" name="Alaotsikko 2">
            <a:extLst>
              <a:ext uri="{FF2B5EF4-FFF2-40B4-BE49-F238E27FC236}">
                <a16:creationId xmlns:a16="http://schemas.microsoft.com/office/drawing/2014/main" id="{845507CB-1BF9-456E-B76D-A7E62643274D}"/>
              </a:ext>
            </a:extLst>
          </p:cNvPr>
          <p:cNvSpPr>
            <a:spLocks noGrp="1"/>
          </p:cNvSpPr>
          <p:nvPr>
            <p:ph type="subTitle" idx="1"/>
          </p:nvPr>
        </p:nvSpPr>
        <p:spPr>
          <a:xfrm>
            <a:off x="816782" y="4611756"/>
            <a:ext cx="10560303" cy="1433443"/>
          </a:xfrm>
        </p:spPr>
        <p:txBody>
          <a:bodyPr wrap="square" anchor="ctr" anchorCtr="0">
            <a:normAutofit/>
          </a:bodyPr>
          <a:lstStyle>
            <a:lvl1pPr marL="0" indent="0" algn="ctr">
              <a:lnSpc>
                <a:spcPct val="90000"/>
              </a:lnSpc>
              <a:spcBef>
                <a:spcPts val="0"/>
              </a:spcBef>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Tree>
    <p:extLst>
      <p:ext uri="{BB962C8B-B14F-4D97-AF65-F5344CB8AC3E}">
        <p14:creationId xmlns:p14="http://schemas.microsoft.com/office/powerpoint/2010/main" val="793881848"/>
      </p:ext>
    </p:extLst>
  </p:cSld>
  <p:clrMapOvr>
    <a:masterClrMapping/>
  </p:clrMapOvr>
  <p:transition spd="slow">
    <p:push dir="u"/>
  </p:transition>
  <p:extLst>
    <p:ext uri="{DCECCB84-F9BA-43D5-87BE-67443E8EF086}">
      <p15:sldGuideLst xmlns:p15="http://schemas.microsoft.com/office/powerpoint/2012/main">
        <p15:guide id="1" orient="horz" pos="20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inen BIODIVERSEA-aloitusdia / suomi">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5C923F43-EF9A-45FE-A8AA-FFAB8C6CB44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9" cy="6857997"/>
          </a:xfrm>
          <a:prstGeom prst="rect">
            <a:avLst/>
          </a:prstGeom>
        </p:spPr>
      </p:pic>
      <p:sp>
        <p:nvSpPr>
          <p:cNvPr id="4" name="Otsikko 3">
            <a:extLst>
              <a:ext uri="{FF2B5EF4-FFF2-40B4-BE49-F238E27FC236}">
                <a16:creationId xmlns:a16="http://schemas.microsoft.com/office/drawing/2014/main" id="{C6CFF0DD-E8DF-4B56-9E6B-E1EA6AD9E6E5}"/>
              </a:ext>
            </a:extLst>
          </p:cNvPr>
          <p:cNvSpPr>
            <a:spLocks noGrp="1"/>
          </p:cNvSpPr>
          <p:nvPr>
            <p:ph type="title"/>
          </p:nvPr>
        </p:nvSpPr>
        <p:spPr/>
        <p:txBody>
          <a:bodyPr/>
          <a:lstStyle/>
          <a:p>
            <a:r>
              <a:rPr lang="fi-FI"/>
              <a:t>Muokkaa ots. perustyyl. napsautt.</a:t>
            </a:r>
          </a:p>
        </p:txBody>
      </p:sp>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816782" y="5252343"/>
            <a:ext cx="10559428" cy="854891"/>
          </a:xfrm>
        </p:spPr>
        <p:txBody>
          <a:bodyPr wrap="square" anchor="b" anchorCtr="0">
            <a:noAutofit/>
          </a:bodyPr>
          <a:lstStyle>
            <a:lvl1pPr marL="0" indent="0" algn="l">
              <a:lnSpc>
                <a:spcPct val="90000"/>
              </a:lnSpc>
              <a:spcBef>
                <a:spcPts val="0"/>
              </a:spcBef>
              <a:buNone/>
              <a:defRPr sz="2133"/>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5" name="Päivämäärän paikkamerkki 4">
            <a:extLst>
              <a:ext uri="{FF2B5EF4-FFF2-40B4-BE49-F238E27FC236}">
                <a16:creationId xmlns:a16="http://schemas.microsoft.com/office/drawing/2014/main" id="{3133C3B5-9E0C-4204-81BB-21DB54C467D8}"/>
              </a:ext>
            </a:extLst>
          </p:cNvPr>
          <p:cNvSpPr>
            <a:spLocks noGrp="1"/>
          </p:cNvSpPr>
          <p:nvPr>
            <p:ph type="dt" sz="half" idx="10"/>
          </p:nvPr>
        </p:nvSpPr>
        <p:spPr/>
        <p:txBody>
          <a:bodyPr/>
          <a:lstStyle/>
          <a:p>
            <a:fld id="{07071957-ADD1-4E7C-B39C-C29B2A9D8FDE}" type="datetime1">
              <a:rPr lang="fi-FI" smtClean="0"/>
              <a:t>5.12.2024</a:t>
            </a:fld>
            <a:endParaRPr lang="fi-FI"/>
          </a:p>
        </p:txBody>
      </p:sp>
    </p:spTree>
    <p:extLst>
      <p:ext uri="{BB962C8B-B14F-4D97-AF65-F5344CB8AC3E}">
        <p14:creationId xmlns:p14="http://schemas.microsoft.com/office/powerpoint/2010/main" val="3369923097"/>
      </p:ext>
    </p:extLst>
  </p:cSld>
  <p:clrMapOvr>
    <a:masterClrMapping/>
  </p:clrMapOvr>
  <p:transition spd="slow">
    <p:push dir="u"/>
  </p:transition>
  <p:extLst>
    <p:ext uri="{DCECCB84-F9BA-43D5-87BE-67443E8EF086}">
      <p15:sldGuideLst xmlns:p15="http://schemas.microsoft.com/office/powerpoint/2012/main">
        <p15:guide id="1" orient="horz" pos="20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inen BIODIVERSEA-aloitusdia / svensk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6755BEF-6656-49EC-990D-0781E4F93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9" cy="6857997"/>
          </a:xfrm>
          <a:prstGeom prst="rect">
            <a:avLst/>
          </a:prstGeom>
        </p:spPr>
      </p:pic>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816782" y="5252343"/>
            <a:ext cx="10559428" cy="854891"/>
          </a:xfrm>
        </p:spPr>
        <p:txBody>
          <a:bodyPr wrap="square" anchor="b" anchorCtr="0">
            <a:noAutofit/>
          </a:bodyPr>
          <a:lstStyle>
            <a:lvl1pPr marL="0" indent="0" algn="l">
              <a:lnSpc>
                <a:spcPct val="90000"/>
              </a:lnSpc>
              <a:spcBef>
                <a:spcPts val="0"/>
              </a:spcBef>
              <a:buNone/>
              <a:defRPr sz="2133"/>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2" name="Otsikko 1">
            <a:extLst>
              <a:ext uri="{FF2B5EF4-FFF2-40B4-BE49-F238E27FC236}">
                <a16:creationId xmlns:a16="http://schemas.microsoft.com/office/drawing/2014/main" id="{A7BAF580-75F8-4EBA-B4DE-6308C4100F2E}"/>
              </a:ext>
            </a:extLst>
          </p:cNvPr>
          <p:cNvSpPr>
            <a:spLocks noGrp="1"/>
          </p:cNvSpPr>
          <p:nvPr>
            <p:ph type="title"/>
          </p:nvPr>
        </p:nvSpPr>
        <p:spPr/>
        <p:txBody>
          <a:bodyPr/>
          <a:lstStyle/>
          <a:p>
            <a:r>
              <a:rPr lang="fi-FI"/>
              <a:t>Muokkaa ots. perustyyl. napsautt.</a:t>
            </a:r>
          </a:p>
        </p:txBody>
      </p:sp>
      <p:sp>
        <p:nvSpPr>
          <p:cNvPr id="4" name="Päivämäärän paikkamerkki 3">
            <a:extLst>
              <a:ext uri="{FF2B5EF4-FFF2-40B4-BE49-F238E27FC236}">
                <a16:creationId xmlns:a16="http://schemas.microsoft.com/office/drawing/2014/main" id="{E26C9921-7DB1-4399-AEFD-647E33FC20BC}"/>
              </a:ext>
            </a:extLst>
          </p:cNvPr>
          <p:cNvSpPr>
            <a:spLocks noGrp="1"/>
          </p:cNvSpPr>
          <p:nvPr>
            <p:ph type="dt" sz="half" idx="10"/>
          </p:nvPr>
        </p:nvSpPr>
        <p:spPr/>
        <p:txBody>
          <a:bodyPr/>
          <a:lstStyle/>
          <a:p>
            <a:fld id="{228BD234-19AA-4582-B3CF-7D7AC4069D42}" type="datetime1">
              <a:rPr lang="fi-FI" smtClean="0"/>
              <a:t>5.12.2024</a:t>
            </a:fld>
            <a:endParaRPr lang="fi-FI"/>
          </a:p>
        </p:txBody>
      </p:sp>
    </p:spTree>
    <p:extLst>
      <p:ext uri="{BB962C8B-B14F-4D97-AF65-F5344CB8AC3E}">
        <p14:creationId xmlns:p14="http://schemas.microsoft.com/office/powerpoint/2010/main" val="1336961056"/>
      </p:ext>
    </p:extLst>
  </p:cSld>
  <p:clrMapOvr>
    <a:masterClrMapping/>
  </p:clrMapOvr>
  <p:transition spd="slow">
    <p:push dir="u"/>
  </p:transition>
  <p:extLst>
    <p:ext uri="{DCECCB84-F9BA-43D5-87BE-67443E8EF086}">
      <p15:sldGuideLst xmlns:p15="http://schemas.microsoft.com/office/powerpoint/2012/main">
        <p15:guide id="1" orient="horz" pos="20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inen BIODIVERSEA-aloitusdia / English">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6755BEF-6656-49EC-990D-0781E4F93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9" cy="6857997"/>
          </a:xfrm>
          <a:prstGeom prst="rect">
            <a:avLst/>
          </a:prstGeom>
        </p:spPr>
      </p:pic>
      <p:sp>
        <p:nvSpPr>
          <p:cNvPr id="8" name="Alaotsikko 2">
            <a:extLst>
              <a:ext uri="{FF2B5EF4-FFF2-40B4-BE49-F238E27FC236}">
                <a16:creationId xmlns:a16="http://schemas.microsoft.com/office/drawing/2014/main" id="{9A568423-5BE6-4D1B-BE3C-8B6B310EB2BA}"/>
              </a:ext>
            </a:extLst>
          </p:cNvPr>
          <p:cNvSpPr>
            <a:spLocks noGrp="1"/>
          </p:cNvSpPr>
          <p:nvPr>
            <p:ph type="subTitle" idx="1"/>
          </p:nvPr>
        </p:nvSpPr>
        <p:spPr>
          <a:xfrm>
            <a:off x="816782" y="5252343"/>
            <a:ext cx="10559428" cy="854891"/>
          </a:xfrm>
        </p:spPr>
        <p:txBody>
          <a:bodyPr wrap="square" anchor="b" anchorCtr="0">
            <a:noAutofit/>
          </a:bodyPr>
          <a:lstStyle>
            <a:lvl1pPr marL="0" indent="0" algn="l">
              <a:lnSpc>
                <a:spcPct val="90000"/>
              </a:lnSpc>
              <a:spcBef>
                <a:spcPts val="0"/>
              </a:spcBef>
              <a:buNone/>
              <a:defRPr sz="2133"/>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2" name="Otsikko 1">
            <a:extLst>
              <a:ext uri="{FF2B5EF4-FFF2-40B4-BE49-F238E27FC236}">
                <a16:creationId xmlns:a16="http://schemas.microsoft.com/office/drawing/2014/main" id="{56A9C604-6FEF-4BE5-B4AD-A5483A6295BD}"/>
              </a:ext>
            </a:extLst>
          </p:cNvPr>
          <p:cNvSpPr>
            <a:spLocks noGrp="1"/>
          </p:cNvSpPr>
          <p:nvPr>
            <p:ph type="title"/>
          </p:nvPr>
        </p:nvSpPr>
        <p:spPr/>
        <p:txBody>
          <a:bodyPr/>
          <a:lstStyle/>
          <a:p>
            <a:r>
              <a:rPr lang="fi-FI"/>
              <a:t>Muokkaa ots. perustyyl. napsautt.</a:t>
            </a:r>
          </a:p>
        </p:txBody>
      </p:sp>
      <p:sp>
        <p:nvSpPr>
          <p:cNvPr id="4" name="Päivämäärän paikkamerkki 3">
            <a:extLst>
              <a:ext uri="{FF2B5EF4-FFF2-40B4-BE49-F238E27FC236}">
                <a16:creationId xmlns:a16="http://schemas.microsoft.com/office/drawing/2014/main" id="{6FCE28E2-1403-4B94-9ADA-82F1874D15D5}"/>
              </a:ext>
            </a:extLst>
          </p:cNvPr>
          <p:cNvSpPr>
            <a:spLocks noGrp="1"/>
          </p:cNvSpPr>
          <p:nvPr>
            <p:ph type="dt" sz="half" idx="10"/>
          </p:nvPr>
        </p:nvSpPr>
        <p:spPr/>
        <p:txBody>
          <a:bodyPr/>
          <a:lstStyle/>
          <a:p>
            <a:fld id="{47A916F1-309C-4BAF-8D79-60B31A254182}" type="datetime1">
              <a:rPr lang="fi-FI" smtClean="0"/>
              <a:t>5.12.2024</a:t>
            </a:fld>
            <a:endParaRPr lang="fi-FI"/>
          </a:p>
        </p:txBody>
      </p:sp>
    </p:spTree>
    <p:extLst>
      <p:ext uri="{BB962C8B-B14F-4D97-AF65-F5344CB8AC3E}">
        <p14:creationId xmlns:p14="http://schemas.microsoft.com/office/powerpoint/2010/main" val="3315715342"/>
      </p:ext>
    </p:extLst>
  </p:cSld>
  <p:clrMapOvr>
    <a:masterClrMapping/>
  </p:clrMapOvr>
  <p:transition spd="slow">
    <p:push dir="u"/>
  </p:transition>
  <p:extLst>
    <p:ext uri="{DCECCB84-F9BA-43D5-87BE-67443E8EF086}">
      <p15:sldGuideLst xmlns:p15="http://schemas.microsoft.com/office/powerpoint/2012/main">
        <p15:guide id="1" orient="horz" pos="20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pea kuva ja teksti">
    <p:spTree>
      <p:nvGrpSpPr>
        <p:cNvPr id="1" name=""/>
        <p:cNvGrpSpPr/>
        <p:nvPr/>
      </p:nvGrpSpPr>
      <p:grpSpPr>
        <a:xfrm>
          <a:off x="0" y="0"/>
          <a:ext cx="0" cy="0"/>
          <a:chOff x="0" y="0"/>
          <a:chExt cx="0" cy="0"/>
        </a:xfrm>
      </p:grpSpPr>
      <p:sp>
        <p:nvSpPr>
          <p:cNvPr id="2" name="Title 1"/>
          <p:cNvSpPr>
            <a:spLocks noGrp="1"/>
          </p:cNvSpPr>
          <p:nvPr>
            <p:ph type="title"/>
          </p:nvPr>
        </p:nvSpPr>
        <p:spPr>
          <a:xfrm>
            <a:off x="4253443" y="806451"/>
            <a:ext cx="7122767" cy="935567"/>
          </a:xfrm>
        </p:spPr>
        <p:txBody>
          <a:bodyPr wrap="square">
            <a:noAutofit/>
          </a:bodyPr>
          <a:lstStyle/>
          <a:p>
            <a:r>
              <a:rPr lang="fi-FI"/>
              <a:t>Muokkaa ots. perustyyl. napsautt.</a:t>
            </a:r>
            <a:endParaRPr lang="en-US"/>
          </a:p>
        </p:txBody>
      </p:sp>
      <p:sp>
        <p:nvSpPr>
          <p:cNvPr id="3" name="Content Placeholder 2"/>
          <p:cNvSpPr>
            <a:spLocks noGrp="1"/>
          </p:cNvSpPr>
          <p:nvPr>
            <p:ph idx="1"/>
          </p:nvPr>
        </p:nvSpPr>
        <p:spPr>
          <a:xfrm>
            <a:off x="4253443" y="1742018"/>
            <a:ext cx="7122767" cy="4309532"/>
          </a:xfrm>
        </p:spPr>
        <p:txBody>
          <a:bodyPr wrap="square">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0F04F189-8877-4B8F-AFCA-9BA338117FAD}" type="datetime1">
              <a:rPr lang="fi-FI" smtClean="0"/>
              <a:t>5.12.2024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
        <p:nvSpPr>
          <p:cNvPr id="9" name="Kuvan paikkamerkki 2">
            <a:extLst>
              <a:ext uri="{FF2B5EF4-FFF2-40B4-BE49-F238E27FC236}">
                <a16:creationId xmlns:a16="http://schemas.microsoft.com/office/drawing/2014/main" id="{80CC531C-C751-4A5A-9351-511A62E360BB}"/>
              </a:ext>
            </a:extLst>
          </p:cNvPr>
          <p:cNvSpPr>
            <a:spLocks noGrp="1"/>
          </p:cNvSpPr>
          <p:nvPr>
            <p:ph type="pic" sz="quarter" idx="17" hasCustomPrompt="1"/>
          </p:nvPr>
        </p:nvSpPr>
        <p:spPr>
          <a:xfrm>
            <a:off x="0" y="0"/>
            <a:ext cx="3859557" cy="6858000"/>
          </a:xfrm>
          <a:solidFill>
            <a:schemeClr val="bg1">
              <a:lumMod val="95000"/>
            </a:schemeClr>
          </a:solidFill>
        </p:spPr>
        <p:txBody>
          <a:bodyPr>
            <a:normAutofit/>
          </a:bodyPr>
          <a:lstStyle>
            <a:lvl1pPr marL="0" marR="0" indent="0" algn="l" defTabSz="457189" rtl="0" eaLnBrk="1" fontAlgn="base" latinLnBrk="0" hangingPunct="1">
              <a:lnSpc>
                <a:spcPct val="100000"/>
              </a:lnSpc>
              <a:spcBef>
                <a:spcPts val="800"/>
              </a:spcBef>
              <a:spcAft>
                <a:spcPct val="0"/>
              </a:spcAft>
              <a:buClr>
                <a:schemeClr val="accent6"/>
              </a:buClr>
              <a:buSzPct val="85000"/>
              <a:buFontTx/>
              <a:buNone/>
              <a:tabLst/>
              <a:defRPr sz="1333"/>
            </a:lvl1pPr>
          </a:lstStyle>
          <a:p>
            <a:r>
              <a:rPr lang="fi-FI"/>
              <a:t>Kapea kuva 607 x 1080 </a:t>
            </a:r>
            <a:r>
              <a:rPr lang="fi-FI" err="1"/>
              <a:t>px</a:t>
            </a:r>
            <a:endParaRPr lang="fi-FI"/>
          </a:p>
        </p:txBody>
      </p:sp>
    </p:spTree>
    <p:extLst>
      <p:ext uri="{BB962C8B-B14F-4D97-AF65-F5344CB8AC3E}">
        <p14:creationId xmlns:p14="http://schemas.microsoft.com/office/powerpoint/2010/main" val="3623632245"/>
      </p:ext>
    </p:extLst>
  </p:cSld>
  <p:clrMapOvr>
    <a:masterClrMapping/>
  </p:clrMapOvr>
  <p:transition spd="slow">
    <p:push dir="u"/>
  </p:transition>
  <p:extLst>
    <p:ext uri="{DCECCB84-F9BA-43D5-87BE-67443E8EF086}">
      <p15:sldGuideLst xmlns:p15="http://schemas.microsoft.com/office/powerpoint/2012/main">
        <p15:guide id="5" orient="horz" pos="3117">
          <p15:clr>
            <a:srgbClr val="FBAE40"/>
          </p15:clr>
        </p15:guide>
        <p15:guide id="6" pos="20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uolen dian kuva ja teksti">
    <p:spTree>
      <p:nvGrpSpPr>
        <p:cNvPr id="1" name=""/>
        <p:cNvGrpSpPr/>
        <p:nvPr/>
      </p:nvGrpSpPr>
      <p:grpSpPr>
        <a:xfrm>
          <a:off x="0" y="0"/>
          <a:ext cx="0" cy="0"/>
          <a:chOff x="0" y="0"/>
          <a:chExt cx="0" cy="0"/>
        </a:xfrm>
      </p:grpSpPr>
      <p:sp>
        <p:nvSpPr>
          <p:cNvPr id="2" name="Title 1"/>
          <p:cNvSpPr>
            <a:spLocks noGrp="1"/>
          </p:cNvSpPr>
          <p:nvPr>
            <p:ph type="title"/>
          </p:nvPr>
        </p:nvSpPr>
        <p:spPr>
          <a:xfrm>
            <a:off x="6499227" y="806451"/>
            <a:ext cx="4876983" cy="1084781"/>
          </a:xfrm>
        </p:spPr>
        <p:txBody>
          <a:bodyPr wrap="square">
            <a:noAutofit/>
          </a:bodyPr>
          <a:lstStyle/>
          <a:p>
            <a:r>
              <a:rPr lang="fi-FI"/>
              <a:t>Muokkaa ots. perustyyl. napsautt.</a:t>
            </a:r>
            <a:endParaRPr lang="en-US"/>
          </a:p>
        </p:txBody>
      </p:sp>
      <p:sp>
        <p:nvSpPr>
          <p:cNvPr id="3" name="Content Placeholder 2"/>
          <p:cNvSpPr>
            <a:spLocks noGrp="1"/>
          </p:cNvSpPr>
          <p:nvPr>
            <p:ph idx="1"/>
          </p:nvPr>
        </p:nvSpPr>
        <p:spPr>
          <a:xfrm>
            <a:off x="6499227" y="2245895"/>
            <a:ext cx="4876983" cy="3805655"/>
          </a:xfrm>
        </p:spPr>
        <p:txBody>
          <a:bodyPr wrap="square">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E25E6A07-9DBA-42C3-A658-CB9EE2C0C361}" type="datetime1">
              <a:rPr lang="fi-FI" smtClean="0"/>
              <a:t>5.12.2024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
        <p:nvSpPr>
          <p:cNvPr id="8" name="Kuvan paikkamerkki 2">
            <a:extLst>
              <a:ext uri="{FF2B5EF4-FFF2-40B4-BE49-F238E27FC236}">
                <a16:creationId xmlns:a16="http://schemas.microsoft.com/office/drawing/2014/main" id="{FE5857B9-1DC5-4A90-AA3D-9105332C77D0}"/>
              </a:ext>
            </a:extLst>
          </p:cNvPr>
          <p:cNvSpPr>
            <a:spLocks noGrp="1"/>
          </p:cNvSpPr>
          <p:nvPr>
            <p:ph type="pic" sz="quarter" idx="16" hasCustomPrompt="1"/>
          </p:nvPr>
        </p:nvSpPr>
        <p:spPr>
          <a:xfrm>
            <a:off x="0" y="0"/>
            <a:ext cx="6096000" cy="6858000"/>
          </a:xfrm>
          <a:solidFill>
            <a:schemeClr val="bg1">
              <a:lumMod val="95000"/>
            </a:schemeClr>
          </a:solidFill>
        </p:spPr>
        <p:txBody>
          <a:bodyPr>
            <a:normAutofit/>
          </a:bodyPr>
          <a:lstStyle>
            <a:lvl1pPr marL="0" marR="0" indent="0" algn="l" defTabSz="457189" rtl="0" eaLnBrk="1" fontAlgn="base" latinLnBrk="0" hangingPunct="1">
              <a:lnSpc>
                <a:spcPct val="100000"/>
              </a:lnSpc>
              <a:spcBef>
                <a:spcPts val="800"/>
              </a:spcBef>
              <a:spcAft>
                <a:spcPct val="0"/>
              </a:spcAft>
              <a:buClr>
                <a:schemeClr val="accent6"/>
              </a:buClr>
              <a:buSzPct val="85000"/>
              <a:buFontTx/>
              <a:buNone/>
              <a:tabLst/>
              <a:defRPr sz="1333"/>
            </a:lvl1pPr>
          </a:lstStyle>
          <a:p>
            <a:r>
              <a:rPr lang="fi-FI"/>
              <a:t>1/2 dian kuva 960 x 1080 </a:t>
            </a:r>
            <a:r>
              <a:rPr lang="fi-FI" err="1"/>
              <a:t>px</a:t>
            </a:r>
            <a:endParaRPr lang="fi-FI"/>
          </a:p>
        </p:txBody>
      </p:sp>
    </p:spTree>
    <p:extLst>
      <p:ext uri="{BB962C8B-B14F-4D97-AF65-F5344CB8AC3E}">
        <p14:creationId xmlns:p14="http://schemas.microsoft.com/office/powerpoint/2010/main" val="2156829573"/>
      </p:ext>
    </p:extLst>
  </p:cSld>
  <p:clrMapOvr>
    <a:masterClrMapping/>
  </p:clrMapOvr>
  <p:transition spd="slow">
    <p:push dir="u"/>
  </p:transition>
  <p:extLst>
    <p:ext uri="{DCECCB84-F9BA-43D5-87BE-67443E8EF086}">
      <p15:sldGuideLst xmlns:p15="http://schemas.microsoft.com/office/powerpoint/2012/main">
        <p15:guide id="1" pos="306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oko dian kuva ja otsikko (tai slogan)">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72E8C8B2-99B5-4BB7-8951-204A0B967187}"/>
              </a:ext>
            </a:extLst>
          </p:cNvPr>
          <p:cNvSpPr>
            <a:spLocks noGrp="1"/>
          </p:cNvSpPr>
          <p:nvPr>
            <p:ph type="pic" sz="quarter" idx="15" hasCustomPrompt="1"/>
          </p:nvPr>
        </p:nvSpPr>
        <p:spPr>
          <a:xfrm>
            <a:off x="0" y="0"/>
            <a:ext cx="12192000" cy="6858000"/>
          </a:xfrm>
          <a:solidFill>
            <a:schemeClr val="bg1">
              <a:lumMod val="95000"/>
            </a:schemeClr>
          </a:solidFill>
        </p:spPr>
        <p:txBody>
          <a:bodyPr>
            <a:normAutofit/>
          </a:bodyPr>
          <a:lstStyle>
            <a:lvl1pPr marL="0" marR="0" indent="0" algn="l" defTabSz="457189" rtl="0" eaLnBrk="1" fontAlgn="base" latinLnBrk="0" hangingPunct="1">
              <a:lnSpc>
                <a:spcPct val="100000"/>
              </a:lnSpc>
              <a:spcBef>
                <a:spcPts val="800"/>
              </a:spcBef>
              <a:spcAft>
                <a:spcPct val="0"/>
              </a:spcAft>
              <a:buClr>
                <a:schemeClr val="accent6"/>
              </a:buClr>
              <a:buSzPct val="85000"/>
              <a:buFontTx/>
              <a:buNone/>
              <a:tabLst/>
              <a:defRPr sz="1333"/>
            </a:lvl1pPr>
          </a:lstStyle>
          <a:p>
            <a:r>
              <a:rPr lang="fi-FI"/>
              <a:t>Koko dian kuva 1920 x 1080 </a:t>
            </a:r>
            <a:r>
              <a:rPr lang="fi-FI" err="1"/>
              <a:t>px</a:t>
            </a:r>
            <a:endParaRPr lang="fi-FI"/>
          </a:p>
        </p:txBody>
      </p:sp>
      <p:sp>
        <p:nvSpPr>
          <p:cNvPr id="6" name="Title 1">
            <a:extLst>
              <a:ext uri="{FF2B5EF4-FFF2-40B4-BE49-F238E27FC236}">
                <a16:creationId xmlns:a16="http://schemas.microsoft.com/office/drawing/2014/main" id="{91FD3083-A157-4AC4-B5DD-FA6314AE3093}"/>
              </a:ext>
            </a:extLst>
          </p:cNvPr>
          <p:cNvSpPr>
            <a:spLocks noGrp="1"/>
          </p:cNvSpPr>
          <p:nvPr>
            <p:ph type="title"/>
          </p:nvPr>
        </p:nvSpPr>
        <p:spPr>
          <a:xfrm>
            <a:off x="806451" y="816785"/>
            <a:ext cx="10570632" cy="609060"/>
          </a:xfrm>
        </p:spPr>
        <p:txBody>
          <a:bodyPr wrap="square">
            <a:noAutofit/>
          </a:bodyPr>
          <a:lstStyle>
            <a:lvl1pPr>
              <a:defRPr>
                <a:solidFill>
                  <a:schemeClr val="bg1"/>
                </a:solidFill>
              </a:defRPr>
            </a:lvl1pPr>
          </a:lstStyle>
          <a:p>
            <a:r>
              <a:rPr lang="fi-FI"/>
              <a:t>Muokkaa ots. perustyyl. napsautt.</a:t>
            </a:r>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71C0F6D5-1441-4F9C-B0E3-99F2423D927D}" type="datetime1">
              <a:rPr lang="fi-FI" smtClean="0"/>
              <a:t>5.12.2024</a:t>
            </a:fld>
            <a:endParaRPr lang="fi-FI"/>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319942721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elkkä teksti">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p>
            <a:r>
              <a:rPr lang="fi-FI"/>
              <a:t>Muokkaa ots. perustyyl. napsautt.</a:t>
            </a:r>
            <a:endParaRPr lang="en-US"/>
          </a:p>
        </p:txBody>
      </p:sp>
      <p:sp>
        <p:nvSpPr>
          <p:cNvPr id="3" name="Content Placeholder 2"/>
          <p:cNvSpPr>
            <a:spLocks noGrp="1"/>
          </p:cNvSpPr>
          <p:nvPr>
            <p:ph idx="1"/>
          </p:nvPr>
        </p:nvSpPr>
        <p:spPr>
          <a:xfrm>
            <a:off x="806451" y="1744069"/>
            <a:ext cx="10570632" cy="4297148"/>
          </a:xfrm>
        </p:spPr>
        <p:txBody>
          <a:bodyPr wrap="square">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90E026E1-7CF6-40DD-AAE2-AE8033A0DA04}" type="datetime1">
              <a:rPr lang="fi-FI" smtClean="0"/>
              <a:t>5.12.2024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334921790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AB69-A8D8-303B-AEA7-9C7CD99817A4}"/>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F59EECE-C2CE-2085-CA7A-487876BE5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2B5212A-E1B0-B499-A13F-02843879835A}"/>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E3627A9A-46A4-232E-D0C4-16B130667D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F565581-59A0-3504-1631-ED4E9ED00823}"/>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841139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elkkä teksti, 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oAutofit/>
          </a:bodyPr>
          <a:lstStyle/>
          <a:p>
            <a:r>
              <a:rPr lang="fi-FI"/>
              <a:t>Muokkaa ots. perustyyl. napsautt.</a:t>
            </a:r>
            <a:endParaRPr lang="en-US"/>
          </a:p>
        </p:txBody>
      </p:sp>
      <p:sp>
        <p:nvSpPr>
          <p:cNvPr id="3" name="Content Placeholder 2"/>
          <p:cNvSpPr>
            <a:spLocks noGrp="1"/>
          </p:cNvSpPr>
          <p:nvPr>
            <p:ph idx="1"/>
          </p:nvPr>
        </p:nvSpPr>
        <p:spPr>
          <a:xfrm>
            <a:off x="806451" y="1744069"/>
            <a:ext cx="10570632" cy="4297148"/>
          </a:xfrm>
        </p:spPr>
        <p:txBody>
          <a:bodyPr wrap="square" numCol="2" spcCol="25200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fld id="{6274AA74-C8CA-4AB9-BB4B-A509D74372B0}" type="datetime1">
              <a:rPr lang="fi-FI" smtClean="0"/>
              <a:t>5.12.2024</a:t>
            </a:fld>
            <a:endParaRPr lang="fi-FI"/>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07F0CC26-4241-4995-BDB3-9E0D3B0C702B}" type="slidenum">
              <a:rPr lang="fi-FI" smtClean="0"/>
              <a:t>‹#›</a:t>
            </a:fld>
            <a:endParaRPr lang="fi-FI"/>
          </a:p>
        </p:txBody>
      </p:sp>
    </p:spTree>
    <p:extLst>
      <p:ext uri="{BB962C8B-B14F-4D97-AF65-F5344CB8AC3E}">
        <p14:creationId xmlns:p14="http://schemas.microsoft.com/office/powerpoint/2010/main" val="40815724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DIVERSEA-päätösdia / suomi">
    <p:spTree>
      <p:nvGrpSpPr>
        <p:cNvPr id="1" name=""/>
        <p:cNvGrpSpPr/>
        <p:nvPr/>
      </p:nvGrpSpPr>
      <p:grpSpPr>
        <a:xfrm>
          <a:off x="0" y="0"/>
          <a:ext cx="0" cy="0"/>
          <a:chOff x="0" y="0"/>
          <a:chExt cx="0" cy="0"/>
        </a:xfrm>
      </p:grpSpPr>
      <p:pic>
        <p:nvPicPr>
          <p:cNvPr id="3" name="Kuva 2" descr="Metsähallituksen Luontopalvelut (hankkeen koordinaattori), Metsähallituksen Eräpalvelut, ympäristöministeriö, Suomen ympäristökeskus, Luonnonvarakeskus, Ahvenanmaan maakunnan hallitus, Turun ammattikorkeakoulu, Åbo Akademi, Geologian tutkimuskeskus ja Baltic Sea Action Group.">
            <a:extLst>
              <a:ext uri="{FF2B5EF4-FFF2-40B4-BE49-F238E27FC236}">
                <a16:creationId xmlns:a16="http://schemas.microsoft.com/office/drawing/2014/main" id="{787984AF-1761-455D-9792-2E2CC0AECD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A00155E3-D030-45AF-B9EA-B286C8370169}"/>
              </a:ext>
            </a:extLst>
          </p:cNvPr>
          <p:cNvSpPr>
            <a:spLocks noGrp="1"/>
          </p:cNvSpPr>
          <p:nvPr>
            <p:ph type="title"/>
          </p:nvPr>
        </p:nvSpPr>
        <p:spPr/>
        <p:txBody>
          <a:bodyPr/>
          <a:lstStyle/>
          <a:p>
            <a:r>
              <a:rPr lang="fi-FI"/>
              <a:t>Muokkaa ots. perustyyl. napsautt.</a:t>
            </a:r>
          </a:p>
        </p:txBody>
      </p:sp>
      <p:sp>
        <p:nvSpPr>
          <p:cNvPr id="5" name="Suorakulmio 4">
            <a:extLst>
              <a:ext uri="{FF2B5EF4-FFF2-40B4-BE49-F238E27FC236}">
                <a16:creationId xmlns:a16="http://schemas.microsoft.com/office/drawing/2014/main" id="{8812281E-F735-921C-B0D3-A00EC1CC57D4}"/>
              </a:ext>
            </a:extLst>
          </p:cNvPr>
          <p:cNvSpPr/>
          <p:nvPr userDrawn="1"/>
        </p:nvSpPr>
        <p:spPr>
          <a:xfrm>
            <a:off x="5772964" y="4480820"/>
            <a:ext cx="1187939" cy="750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4" name="Kuva 3" descr="Kuva, joka sisältää kohteen Grafiikka, Fontti, graafinen suunnittelu, logo">
            <a:extLst>
              <a:ext uri="{FF2B5EF4-FFF2-40B4-BE49-F238E27FC236}">
                <a16:creationId xmlns:a16="http://schemas.microsoft.com/office/drawing/2014/main" id="{E4F81D83-A6C9-62E7-1679-D18C51230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0903" y="4321392"/>
            <a:ext cx="960000" cy="1069133"/>
          </a:xfrm>
          <a:prstGeom prst="rect">
            <a:avLst/>
          </a:prstGeom>
        </p:spPr>
      </p:pic>
    </p:spTree>
    <p:extLst>
      <p:ext uri="{BB962C8B-B14F-4D97-AF65-F5344CB8AC3E}">
        <p14:creationId xmlns:p14="http://schemas.microsoft.com/office/powerpoint/2010/main" val="215261799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DIVERSEA-päätösdia / ruotsi">
    <p:spTree>
      <p:nvGrpSpPr>
        <p:cNvPr id="1" name=""/>
        <p:cNvGrpSpPr/>
        <p:nvPr/>
      </p:nvGrpSpPr>
      <p:grpSpPr>
        <a:xfrm>
          <a:off x="0" y="0"/>
          <a:ext cx="0" cy="0"/>
          <a:chOff x="0" y="0"/>
          <a:chExt cx="0" cy="0"/>
        </a:xfrm>
      </p:grpSpPr>
      <p:pic>
        <p:nvPicPr>
          <p:cNvPr id="3" name="Kuva 2" descr="Forststyrelsens Naturtjänster (koordinator för projektet), Forststyrelsens Jakt- och fisketjänster, miljöministeriet, Finlands miljöcentral, Naturresursinstitutet, Ålands landskapsregering, Åbo yrkeshögskola, Åbo Akademi, Geologiska forskningscentralen och Baltic Sea Action Group.">
            <a:extLst>
              <a:ext uri="{FF2B5EF4-FFF2-40B4-BE49-F238E27FC236}">
                <a16:creationId xmlns:a16="http://schemas.microsoft.com/office/drawing/2014/main" id="{37452036-3511-4285-A094-834DBAAB3E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5CBD8D11-87D2-4797-9F73-81D9456412C3}"/>
              </a:ext>
            </a:extLst>
          </p:cNvPr>
          <p:cNvSpPr>
            <a:spLocks noGrp="1"/>
          </p:cNvSpPr>
          <p:nvPr>
            <p:ph type="title"/>
          </p:nvPr>
        </p:nvSpPr>
        <p:spPr/>
        <p:txBody>
          <a:bodyPr/>
          <a:lstStyle/>
          <a:p>
            <a:r>
              <a:rPr lang="fi-FI"/>
              <a:t>Muokkaa ots. perustyyl. napsautt.</a:t>
            </a:r>
          </a:p>
        </p:txBody>
      </p:sp>
      <p:sp>
        <p:nvSpPr>
          <p:cNvPr id="5" name="Suorakulmio 4">
            <a:extLst>
              <a:ext uri="{FF2B5EF4-FFF2-40B4-BE49-F238E27FC236}">
                <a16:creationId xmlns:a16="http://schemas.microsoft.com/office/drawing/2014/main" id="{C153BE05-2E40-A9BD-6908-B8AF9547D802}"/>
              </a:ext>
            </a:extLst>
          </p:cNvPr>
          <p:cNvSpPr/>
          <p:nvPr userDrawn="1"/>
        </p:nvSpPr>
        <p:spPr>
          <a:xfrm>
            <a:off x="5772964" y="4480820"/>
            <a:ext cx="1187939" cy="750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4" name="Kuva 3" descr="Kuva, joka sisältää kohteen Grafiikka, Fontti, graafinen suunnittelu, logo">
            <a:extLst>
              <a:ext uri="{FF2B5EF4-FFF2-40B4-BE49-F238E27FC236}">
                <a16:creationId xmlns:a16="http://schemas.microsoft.com/office/drawing/2014/main" id="{C0A87184-CEF9-05F3-BD65-DBF042B5B0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0903" y="4321392"/>
            <a:ext cx="960000" cy="1069133"/>
          </a:xfrm>
          <a:prstGeom prst="rect">
            <a:avLst/>
          </a:prstGeom>
        </p:spPr>
      </p:pic>
    </p:spTree>
    <p:extLst>
      <p:ext uri="{BB962C8B-B14F-4D97-AF65-F5344CB8AC3E}">
        <p14:creationId xmlns:p14="http://schemas.microsoft.com/office/powerpoint/2010/main" val="235123248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DIVERSEA-päätösdia / English">
    <p:spTree>
      <p:nvGrpSpPr>
        <p:cNvPr id="1" name=""/>
        <p:cNvGrpSpPr/>
        <p:nvPr/>
      </p:nvGrpSpPr>
      <p:grpSpPr>
        <a:xfrm>
          <a:off x="0" y="0"/>
          <a:ext cx="0" cy="0"/>
          <a:chOff x="0" y="0"/>
          <a:chExt cx="0" cy="0"/>
        </a:xfrm>
      </p:grpSpPr>
      <p:pic>
        <p:nvPicPr>
          <p:cNvPr id="5" name="Kuva 4" descr="Metsähallitus, National Parks Finland (project coordinator), Ministry of the Environment, Finnish Environment Institute, Natural Resources Institute Finland, Provincial Government of Åland, Turku University of Applied Sciences, Åbo Akademi University, Geological Survey of Finland, and Baltic Sea Action Group.">
            <a:extLst>
              <a:ext uri="{FF2B5EF4-FFF2-40B4-BE49-F238E27FC236}">
                <a16:creationId xmlns:a16="http://schemas.microsoft.com/office/drawing/2014/main" id="{A237AA8E-DFE8-4677-9BA8-93D2C83AA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805B50A-6347-411D-83F3-9B8355108C60}"/>
              </a:ext>
            </a:extLst>
          </p:cNvPr>
          <p:cNvSpPr>
            <a:spLocks noGrp="1"/>
          </p:cNvSpPr>
          <p:nvPr>
            <p:ph type="title"/>
          </p:nvPr>
        </p:nvSpPr>
        <p:spPr/>
        <p:txBody>
          <a:bodyPr/>
          <a:lstStyle/>
          <a:p>
            <a:r>
              <a:rPr lang="fi-FI"/>
              <a:t>Muokkaa ots. perustyyl. napsautt.</a:t>
            </a:r>
          </a:p>
        </p:txBody>
      </p:sp>
      <p:sp>
        <p:nvSpPr>
          <p:cNvPr id="6" name="Suorakulmio 5">
            <a:extLst>
              <a:ext uri="{FF2B5EF4-FFF2-40B4-BE49-F238E27FC236}">
                <a16:creationId xmlns:a16="http://schemas.microsoft.com/office/drawing/2014/main" id="{329C081B-6FC6-8411-2DAB-DD2088BC64E5}"/>
              </a:ext>
            </a:extLst>
          </p:cNvPr>
          <p:cNvSpPr/>
          <p:nvPr userDrawn="1"/>
        </p:nvSpPr>
        <p:spPr>
          <a:xfrm>
            <a:off x="5772964" y="4480820"/>
            <a:ext cx="1187939" cy="750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4" name="Kuva 3" descr="Kuva, joka sisältää kohteen Grafiikka, Fontti, graafinen suunnittelu, logo">
            <a:extLst>
              <a:ext uri="{FF2B5EF4-FFF2-40B4-BE49-F238E27FC236}">
                <a16:creationId xmlns:a16="http://schemas.microsoft.com/office/drawing/2014/main" id="{250AF0A4-3243-54B2-1ECC-9ABEE0AB28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0903" y="4321392"/>
            <a:ext cx="960000" cy="1069133"/>
          </a:xfrm>
          <a:prstGeom prst="rect">
            <a:avLst/>
          </a:prstGeom>
        </p:spPr>
      </p:pic>
    </p:spTree>
    <p:extLst>
      <p:ext uri="{BB962C8B-B14F-4D97-AF65-F5344CB8AC3E}">
        <p14:creationId xmlns:p14="http://schemas.microsoft.com/office/powerpoint/2010/main" val="34107909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1948-CE42-548D-2287-513D92D15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BF300C47-EF4E-4785-8DE9-45FD01097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67954B-1301-D718-9934-A4C75133A490}"/>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7CFBF035-FA71-31FA-A6B4-FCF5E4940EA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05365AD-1979-1E12-4E9F-984C5750F9F6}"/>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183459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F6EA-B634-3C55-4580-F3E34B34329E}"/>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D2A75B72-0D1A-5C3A-A162-E92CBF02F1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7DDC493C-D8FE-0562-49D1-45DDACA71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2CE97537-329E-AAC5-0228-1227A10F2917}"/>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551718E2-80F3-C6B7-F43C-F9271EDD687C}"/>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DE0A3610-2F05-2A05-E2E0-8556E5769937}"/>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105806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C7C5-C04C-BB42-BE8B-F626919AFD6A}"/>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E1A3A45A-3871-AAC5-4A24-53B97D5AE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F8DE9-3EF9-120B-3707-2764F511F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74FA2A83-4BC8-E18A-00B8-623BB47642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A5752E-9C52-D33C-9913-42B90FB9CE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13933820-9D3F-059D-21D1-D0AC965265EF}"/>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8" name="Footer Placeholder 7">
            <a:extLst>
              <a:ext uri="{FF2B5EF4-FFF2-40B4-BE49-F238E27FC236}">
                <a16:creationId xmlns:a16="http://schemas.microsoft.com/office/drawing/2014/main" id="{E16D1576-1AAC-A38B-4261-501FABF92D7C}"/>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196C21B7-5274-AD13-1CD2-386F13409FE4}"/>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56890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C000-FB9D-3754-769F-736750E57017}"/>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BE94865C-6A87-7D9A-451D-D47414231B52}"/>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4" name="Footer Placeholder 3">
            <a:extLst>
              <a:ext uri="{FF2B5EF4-FFF2-40B4-BE49-F238E27FC236}">
                <a16:creationId xmlns:a16="http://schemas.microsoft.com/office/drawing/2014/main" id="{A71AEE5A-AD51-189F-9509-81B02023B7A3}"/>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72771EBB-6021-3540-F3E9-8924890C2B6B}"/>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47318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DF23A-0033-6A9C-E8BD-50C606BA9BB0}"/>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3" name="Footer Placeholder 2">
            <a:extLst>
              <a:ext uri="{FF2B5EF4-FFF2-40B4-BE49-F238E27FC236}">
                <a16:creationId xmlns:a16="http://schemas.microsoft.com/office/drawing/2014/main" id="{393838A4-6662-29C4-0726-5B1261112171}"/>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45B29441-5260-9A85-5B65-EE3E2CD75DD1}"/>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39741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2D65-3DF2-0652-D381-61F849FB7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FE5AC4BB-49C8-A110-4124-7111D48107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4140C583-2A2B-4445-12DF-D608C6AB6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5B740-FE1F-81B2-F1E3-0AE9AB78B014}"/>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7DB9BA20-09C8-5C82-6AF3-21DECBECDBF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12FF586-C54A-0C86-945F-B36F2B973871}"/>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289993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E023-2805-91F4-9562-86ED7D303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3E9A5FB2-DDCC-03F0-B697-C5CCF0389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0A301EB-FDCF-37E6-F6DA-A92C6B281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75EFB-2F1A-F9E0-18EA-A62C3F7462D8}"/>
              </a:ext>
            </a:extLst>
          </p:cNvPr>
          <p:cNvSpPr>
            <a:spLocks noGrp="1"/>
          </p:cNvSpPr>
          <p:nvPr>
            <p:ph type="dt" sz="half" idx="10"/>
          </p:nvPr>
        </p:nvSpPr>
        <p:spPr/>
        <p:txBody>
          <a:bodyPr/>
          <a:lstStyle/>
          <a:p>
            <a:fld id="{45DB04BB-E884-4791-BA17-4ED251DC71DC}" type="datetimeFigureOut">
              <a:rPr lang="en-FI" smtClean="0"/>
              <a:t>12/05/2024</a:t>
            </a:fld>
            <a:endParaRPr lang="en-FI"/>
          </a:p>
        </p:txBody>
      </p:sp>
      <p:sp>
        <p:nvSpPr>
          <p:cNvPr id="6" name="Footer Placeholder 5">
            <a:extLst>
              <a:ext uri="{FF2B5EF4-FFF2-40B4-BE49-F238E27FC236}">
                <a16:creationId xmlns:a16="http://schemas.microsoft.com/office/drawing/2014/main" id="{87A1C44F-AA61-904A-4E0C-0F2C5659C0A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6587DBE2-E0FD-44E3-D2CE-8AECDFB80559}"/>
              </a:ext>
            </a:extLst>
          </p:cNvPr>
          <p:cNvSpPr>
            <a:spLocks noGrp="1"/>
          </p:cNvSpPr>
          <p:nvPr>
            <p:ph type="sldNum" sz="quarter" idx="12"/>
          </p:nvPr>
        </p:nvSpPr>
        <p:spPr/>
        <p:txBody>
          <a:bodyPr/>
          <a:lstStyle/>
          <a:p>
            <a:fld id="{FE07DFCF-965E-4238-BE06-EB8AF317E2BE}" type="slidenum">
              <a:rPr lang="en-FI" smtClean="0"/>
              <a:t>‹#›</a:t>
            </a:fld>
            <a:endParaRPr lang="en-FI"/>
          </a:p>
        </p:txBody>
      </p:sp>
    </p:spTree>
    <p:extLst>
      <p:ext uri="{BB962C8B-B14F-4D97-AF65-F5344CB8AC3E}">
        <p14:creationId xmlns:p14="http://schemas.microsoft.com/office/powerpoint/2010/main" val="37864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F1C-B0BA-F4A5-3FCA-2D5628AAB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A37551C6-F5F4-F614-7369-065F5D717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639D111-396F-F7A4-5623-90FD07F283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DB04BB-E884-4791-BA17-4ED251DC71DC}" type="datetimeFigureOut">
              <a:rPr lang="en-FI" smtClean="0"/>
              <a:t>12/05/2024</a:t>
            </a:fld>
            <a:endParaRPr lang="en-FI"/>
          </a:p>
        </p:txBody>
      </p:sp>
      <p:sp>
        <p:nvSpPr>
          <p:cNvPr id="5" name="Footer Placeholder 4">
            <a:extLst>
              <a:ext uri="{FF2B5EF4-FFF2-40B4-BE49-F238E27FC236}">
                <a16:creationId xmlns:a16="http://schemas.microsoft.com/office/drawing/2014/main" id="{E5A424BA-826B-321B-FB76-3B9D01B52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FCE7D1A1-CD91-DBBA-1288-BF6ED72C4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07DFCF-965E-4238-BE06-EB8AF317E2BE}" type="slidenum">
              <a:rPr lang="en-FI" smtClean="0"/>
              <a:t>‹#›</a:t>
            </a:fld>
            <a:endParaRPr lang="en-FI"/>
          </a:p>
        </p:txBody>
      </p:sp>
    </p:spTree>
    <p:extLst>
      <p:ext uri="{BB962C8B-B14F-4D97-AF65-F5344CB8AC3E}">
        <p14:creationId xmlns:p14="http://schemas.microsoft.com/office/powerpoint/2010/main" val="220408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85549" y="6293478"/>
            <a:ext cx="806451" cy="365125"/>
          </a:xfrm>
          <a:prstGeom prst="rect">
            <a:avLst/>
          </a:prstGeom>
        </p:spPr>
        <p:txBody>
          <a:bodyPr vert="horz" lIns="0" tIns="0" rIns="0" bIns="0" rtlCol="0" anchor="b" anchorCtr="0"/>
          <a:lstStyle>
            <a:lvl1pPr algn="ctr">
              <a:defRPr sz="2133" b="1">
                <a:solidFill>
                  <a:schemeClr val="tx1"/>
                </a:solidFill>
              </a:defRPr>
            </a:lvl1pPr>
          </a:lstStyle>
          <a:p>
            <a:fld id="{07F0CC26-4241-4995-BDB3-9E0D3B0C702B}" type="slidenum">
              <a:rPr lang="fi-FI" smtClean="0"/>
              <a:pPr/>
              <a:t>‹#›</a:t>
            </a:fld>
            <a:endParaRPr lang="fi-FI"/>
          </a:p>
        </p:txBody>
      </p:sp>
      <p:sp>
        <p:nvSpPr>
          <p:cNvPr id="4" name="Date Placeholder 3"/>
          <p:cNvSpPr>
            <a:spLocks noGrp="1"/>
          </p:cNvSpPr>
          <p:nvPr>
            <p:ph type="dt" sz="half" idx="2"/>
          </p:nvPr>
        </p:nvSpPr>
        <p:spPr>
          <a:xfrm>
            <a:off x="10187553" y="6284024"/>
            <a:ext cx="1188656" cy="365125"/>
          </a:xfrm>
          <a:prstGeom prst="rect">
            <a:avLst/>
          </a:prstGeom>
        </p:spPr>
        <p:txBody>
          <a:bodyPr vert="horz" lIns="0" tIns="0" rIns="0" bIns="0" rtlCol="0" anchor="b" anchorCtr="0"/>
          <a:lstStyle>
            <a:lvl1pPr algn="r">
              <a:defRPr sz="1333">
                <a:solidFill>
                  <a:schemeClr val="tx1">
                    <a:tint val="75000"/>
                  </a:schemeClr>
                </a:solidFill>
                <a:latin typeface="Cambria" panose="02040503050406030204" pitchFamily="18" charset="0"/>
                <a:ea typeface="Cambria" panose="02040503050406030204" pitchFamily="18" charset="0"/>
              </a:defRPr>
            </a:lvl1pPr>
          </a:lstStyle>
          <a:p>
            <a:fld id="{3B7386F8-3D67-4FCF-B640-6F61A847B3A5}" type="datetime1">
              <a:rPr lang="fi-FI" smtClean="0"/>
              <a:t>5.12.2024</a:t>
            </a:fld>
            <a:endParaRPr lang="fi-FI"/>
          </a:p>
        </p:txBody>
      </p:sp>
      <p:sp>
        <p:nvSpPr>
          <p:cNvPr id="2" name="Title Placeholder 1"/>
          <p:cNvSpPr>
            <a:spLocks noGrp="1"/>
          </p:cNvSpPr>
          <p:nvPr>
            <p:ph type="title"/>
          </p:nvPr>
        </p:nvSpPr>
        <p:spPr>
          <a:xfrm>
            <a:off x="806451" y="816785"/>
            <a:ext cx="10570632" cy="609060"/>
          </a:xfrm>
          <a:prstGeom prst="rect">
            <a:avLst/>
          </a:prstGeom>
        </p:spPr>
        <p:txBody>
          <a:bodyPr vert="horz" wrap="square" lIns="0" tIns="0" rIns="0" bIns="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806451" y="1744069"/>
            <a:ext cx="10570632" cy="4301132"/>
          </a:xfrm>
          <a:prstGeom prst="rect">
            <a:avLst/>
          </a:prstGeom>
        </p:spPr>
        <p:txBody>
          <a:bodyPr vert="horz" wrap="square"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1556075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hf hdr="0" ftr="0" dt="0"/>
  <p:txStyles>
    <p:titleStyle>
      <a:lvl1pPr algn="l" defTabSz="914377" rtl="0" eaLnBrk="1" latinLnBrk="0" hangingPunct="1">
        <a:lnSpc>
          <a:spcPct val="90000"/>
        </a:lnSpc>
        <a:spcBef>
          <a:spcPct val="0"/>
        </a:spcBef>
        <a:buNone/>
        <a:defRPr sz="3733" b="1" kern="1200">
          <a:solidFill>
            <a:schemeClr val="tx1"/>
          </a:solidFill>
          <a:latin typeface="Century Gothic" panose="020B0502020202020204" pitchFamily="34" charset="0"/>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1733" kern="1200">
          <a:solidFill>
            <a:schemeClr val="tx1"/>
          </a:solidFill>
          <a:latin typeface="Cambria" panose="02040503050406030204" pitchFamily="18" charset="0"/>
          <a:ea typeface="Cambria" panose="02040503050406030204" pitchFamily="18" charset="0"/>
          <a:cs typeface="+mn-cs"/>
        </a:defRPr>
      </a:lvl1pPr>
      <a:lvl2pPr marL="685783" indent="-228594" algn="l" defTabSz="914377" rtl="0" eaLnBrk="1" latinLnBrk="0" hangingPunct="1">
        <a:lnSpc>
          <a:spcPct val="100000"/>
        </a:lnSpc>
        <a:spcBef>
          <a:spcPts val="1000"/>
        </a:spcBef>
        <a:buFont typeface="Arial" panose="020B0604020202020204" pitchFamily="34" charset="0"/>
        <a:buChar char="•"/>
        <a:defRPr sz="1733" kern="1200">
          <a:solidFill>
            <a:schemeClr val="tx1"/>
          </a:solidFill>
          <a:latin typeface="Cambria" panose="02040503050406030204" pitchFamily="18" charset="0"/>
          <a:ea typeface="Cambria" panose="02040503050406030204" pitchFamily="18" charset="0"/>
          <a:cs typeface="+mn-cs"/>
        </a:defRPr>
      </a:lvl2pPr>
      <a:lvl3pPr marL="1142971" indent="-228594" algn="l" defTabSz="914377" rtl="0" eaLnBrk="1" latinLnBrk="0" hangingPunct="1">
        <a:lnSpc>
          <a:spcPct val="100000"/>
        </a:lnSpc>
        <a:spcBef>
          <a:spcPts val="1000"/>
        </a:spcBef>
        <a:buFont typeface="Arial" panose="020B0604020202020204" pitchFamily="34" charset="0"/>
        <a:buChar char="•"/>
        <a:defRPr sz="1733" kern="1200">
          <a:solidFill>
            <a:schemeClr val="tx1"/>
          </a:solidFill>
          <a:latin typeface="Cambria" panose="02040503050406030204" pitchFamily="18" charset="0"/>
          <a:ea typeface="Cambria" panose="02040503050406030204" pitchFamily="18" charset="0"/>
          <a:cs typeface="+mn-cs"/>
        </a:defRPr>
      </a:lvl3pPr>
      <a:lvl4pPr marL="1600160" indent="-228594" algn="l" defTabSz="914377" rtl="0" eaLnBrk="1" latinLnBrk="0" hangingPunct="1">
        <a:lnSpc>
          <a:spcPct val="100000"/>
        </a:lnSpc>
        <a:spcBef>
          <a:spcPts val="1000"/>
        </a:spcBef>
        <a:buFont typeface="Arial" panose="020B0604020202020204" pitchFamily="34" charset="0"/>
        <a:buChar char="•"/>
        <a:defRPr sz="1733" kern="1200">
          <a:solidFill>
            <a:schemeClr val="tx1"/>
          </a:solidFill>
          <a:latin typeface="Cambria" panose="02040503050406030204" pitchFamily="18" charset="0"/>
          <a:ea typeface="Cambria" panose="02040503050406030204" pitchFamily="18" charset="0"/>
          <a:cs typeface="+mn-cs"/>
        </a:defRPr>
      </a:lvl4pPr>
      <a:lvl5pPr marL="2057349" indent="-228594" algn="l" defTabSz="914377" rtl="0" eaLnBrk="1" latinLnBrk="0" hangingPunct="1">
        <a:lnSpc>
          <a:spcPct val="100000"/>
        </a:lnSpc>
        <a:spcBef>
          <a:spcPts val="1000"/>
        </a:spcBef>
        <a:buFont typeface="Arial" panose="020B0604020202020204" pitchFamily="34" charset="0"/>
        <a:buChar char="•"/>
        <a:defRPr sz="1733" kern="1200">
          <a:solidFill>
            <a:schemeClr val="tx1"/>
          </a:solidFill>
          <a:latin typeface="Cambria" panose="02040503050406030204" pitchFamily="18" charset="0"/>
          <a:ea typeface="Cambria" panose="02040503050406030204" pitchFamily="18"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orient="horz" pos="2856">
          <p15:clr>
            <a:srgbClr val="F26B43"/>
          </p15:clr>
        </p15:guide>
        <p15:guide id="3" orient="horz" pos="381">
          <p15:clr>
            <a:srgbClr val="F26B43"/>
          </p15:clr>
        </p15:guide>
        <p15:guide id="4" pos="381">
          <p15:clr>
            <a:srgbClr val="F26B43"/>
          </p15:clr>
        </p15:guide>
        <p15:guide id="5" pos="5375">
          <p15:clr>
            <a:srgbClr val="F26B43"/>
          </p15:clr>
        </p15:guide>
        <p15:guide id="7" orient="horz" pos="1724">
          <p15:clr>
            <a:srgbClr val="F26B43"/>
          </p15:clr>
        </p15:guide>
        <p15:guide id="8" orient="horz" pos="8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urn.fi/URN:ISBN:978-952-380-392-3"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3713-60BF-6371-449C-4D612F5530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4CE089-1415-5A6B-1A63-FA5F8D70EA19}"/>
              </a:ext>
            </a:extLst>
          </p:cNvPr>
          <p:cNvPicPr>
            <a:picLocks noChangeAspect="1"/>
          </p:cNvPicPr>
          <p:nvPr/>
        </p:nvPicPr>
        <p:blipFill>
          <a:blip r:embed="rId2"/>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BB207F89-4889-6AAF-736A-FE753A442A8A}"/>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Box 2">
            <a:extLst>
              <a:ext uri="{FF2B5EF4-FFF2-40B4-BE49-F238E27FC236}">
                <a16:creationId xmlns:a16="http://schemas.microsoft.com/office/drawing/2014/main" id="{8A4A9A64-1370-0AB9-3209-6506CCE32638}"/>
              </a:ext>
            </a:extLst>
          </p:cNvPr>
          <p:cNvSpPr txBox="1"/>
          <p:nvPr/>
        </p:nvSpPr>
        <p:spPr>
          <a:xfrm>
            <a:off x="495300" y="3116843"/>
            <a:ext cx="6774039" cy="954107"/>
          </a:xfrm>
          <a:prstGeom prst="rect">
            <a:avLst/>
          </a:prstGeom>
          <a:noFill/>
        </p:spPr>
        <p:txBody>
          <a:bodyPr wrap="square" rtlCol="0">
            <a:spAutoFit/>
          </a:bodyPr>
          <a:lstStyle/>
          <a:p>
            <a:r>
              <a:rPr lang="en-US" sz="2800" dirty="0">
                <a:solidFill>
                  <a:srgbClr val="00497F"/>
                </a:solidFill>
              </a:rPr>
              <a:t>Sanna Kuningas</a:t>
            </a:r>
            <a:br>
              <a:rPr lang="en-US" sz="2800" dirty="0">
                <a:solidFill>
                  <a:srgbClr val="00497F"/>
                </a:solidFill>
              </a:rPr>
            </a:br>
            <a:r>
              <a:rPr lang="en-US" sz="2800" dirty="0">
                <a:solidFill>
                  <a:srgbClr val="00497F"/>
                </a:solidFill>
              </a:rPr>
              <a:t>Natural Resources Institute Finland (Luke)</a:t>
            </a:r>
            <a:endParaRPr lang="en-FI" sz="2800" dirty="0">
              <a:solidFill>
                <a:srgbClr val="00497F"/>
              </a:solidFill>
            </a:endParaRPr>
          </a:p>
        </p:txBody>
      </p:sp>
      <p:sp>
        <p:nvSpPr>
          <p:cNvPr id="4" name="Title 3">
            <a:extLst>
              <a:ext uri="{FF2B5EF4-FFF2-40B4-BE49-F238E27FC236}">
                <a16:creationId xmlns:a16="http://schemas.microsoft.com/office/drawing/2014/main" id="{DF2AF9EB-2293-D817-FBD0-80C23188E11E}"/>
              </a:ext>
            </a:extLst>
          </p:cNvPr>
          <p:cNvSpPr>
            <a:spLocks noGrp="1"/>
          </p:cNvSpPr>
          <p:nvPr>
            <p:ph type="title"/>
          </p:nvPr>
        </p:nvSpPr>
        <p:spPr>
          <a:xfrm>
            <a:off x="495300" y="1098584"/>
            <a:ext cx="10515600" cy="2018259"/>
          </a:xfrm>
        </p:spPr>
        <p:txBody>
          <a:bodyPr>
            <a:normAutofit fontScale="90000"/>
          </a:bodyPr>
          <a:lstStyle/>
          <a:p>
            <a:r>
              <a:rPr lang="en-US" sz="5300" dirty="0">
                <a:solidFill>
                  <a:srgbClr val="00497F"/>
                </a:solidFill>
              </a:rPr>
              <a:t>Habitat restorations in the coastal lagoons in Finland </a:t>
            </a:r>
            <a:br>
              <a:rPr lang="en-FI" sz="4400" dirty="0">
                <a:solidFill>
                  <a:srgbClr val="00497F"/>
                </a:solidFill>
              </a:rPr>
            </a:br>
            <a:endParaRPr lang="en-FI" dirty="0"/>
          </a:p>
        </p:txBody>
      </p:sp>
      <p:pic>
        <p:nvPicPr>
          <p:cNvPr id="8" name="Kuva 7" descr="Kuva, joka sisältää kohteen teksti, Fontti, logo, Grafiikka&#10;&#10;Kuvaus luotu automaattisesti">
            <a:extLst>
              <a:ext uri="{FF2B5EF4-FFF2-40B4-BE49-F238E27FC236}">
                <a16:creationId xmlns:a16="http://schemas.microsoft.com/office/drawing/2014/main" id="{86326BF9-F669-E03A-7213-020DF5893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378" y="2671902"/>
            <a:ext cx="4578873" cy="1771123"/>
          </a:xfrm>
          <a:prstGeom prst="rect">
            <a:avLst/>
          </a:prstGeom>
        </p:spPr>
      </p:pic>
      <p:pic>
        <p:nvPicPr>
          <p:cNvPr id="12" name="Kuva 11" descr="Kuva, joka sisältää kohteen lippu, symboli, logo, Sähkönsininen&#10;&#10;Kuvaus luotu automaattisesti">
            <a:extLst>
              <a:ext uri="{FF2B5EF4-FFF2-40B4-BE49-F238E27FC236}">
                <a16:creationId xmlns:a16="http://schemas.microsoft.com/office/drawing/2014/main" id="{2E427F41-723B-E94B-18E0-E73225E26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385" y="4792670"/>
            <a:ext cx="1377589" cy="995700"/>
          </a:xfrm>
          <a:prstGeom prst="rect">
            <a:avLst/>
          </a:prstGeom>
        </p:spPr>
      </p:pic>
      <p:pic>
        <p:nvPicPr>
          <p:cNvPr id="14" name="Kuva 13" descr="Kuva, joka sisältää kohteen Fontti, Grafiikka, graafinen suunnittelu, clipart&#10;&#10;Kuvaus luotu automaattisesti">
            <a:extLst>
              <a:ext uri="{FF2B5EF4-FFF2-40B4-BE49-F238E27FC236}">
                <a16:creationId xmlns:a16="http://schemas.microsoft.com/office/drawing/2014/main" id="{5A05C6E0-259F-221E-CDF6-C5D2FBCFF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815" y="4677424"/>
            <a:ext cx="1613912" cy="1110946"/>
          </a:xfrm>
          <a:prstGeom prst="rect">
            <a:avLst/>
          </a:prstGeom>
        </p:spPr>
      </p:pic>
    </p:spTree>
    <p:extLst>
      <p:ext uri="{BB962C8B-B14F-4D97-AF65-F5344CB8AC3E}">
        <p14:creationId xmlns:p14="http://schemas.microsoft.com/office/powerpoint/2010/main" val="29344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E2E8-416E-D63E-C752-FEACBF8FE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67BC6-C555-3C62-B6C4-65B18F127641}"/>
              </a:ext>
            </a:extLst>
          </p:cNvPr>
          <p:cNvSpPr>
            <a:spLocks noGrp="1"/>
          </p:cNvSpPr>
          <p:nvPr>
            <p:ph type="ctrTitle"/>
          </p:nvPr>
        </p:nvSpPr>
        <p:spPr/>
        <p:txBody>
          <a:bodyPr/>
          <a:lstStyle/>
          <a:p>
            <a:endParaRPr lang="en-FI"/>
          </a:p>
        </p:txBody>
      </p:sp>
      <p:sp>
        <p:nvSpPr>
          <p:cNvPr id="3" name="Subtitle 2">
            <a:extLst>
              <a:ext uri="{FF2B5EF4-FFF2-40B4-BE49-F238E27FC236}">
                <a16:creationId xmlns:a16="http://schemas.microsoft.com/office/drawing/2014/main" id="{478209E0-3717-B177-36A6-BEA1744E55AC}"/>
              </a:ext>
            </a:extLst>
          </p:cNvPr>
          <p:cNvSpPr>
            <a:spLocks noGrp="1"/>
          </p:cNvSpPr>
          <p:nvPr>
            <p:ph type="subTitle" idx="1"/>
          </p:nvPr>
        </p:nvSpPr>
        <p:spPr/>
        <p:txBody>
          <a:bodyPr/>
          <a:lstStyle/>
          <a:p>
            <a:endParaRPr lang="en-FI"/>
          </a:p>
        </p:txBody>
      </p:sp>
      <p:pic>
        <p:nvPicPr>
          <p:cNvPr id="5" name="Picture 4" descr="A green lights in the sky over a snowy mountain&#10;&#10;Description automatically generated">
            <a:extLst>
              <a:ext uri="{FF2B5EF4-FFF2-40B4-BE49-F238E27FC236}">
                <a16:creationId xmlns:a16="http://schemas.microsoft.com/office/drawing/2014/main" id="{CB7E8EDB-C9A9-01DE-9D0B-77357011F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50182"/>
          </a:xfrm>
          <a:prstGeom prst="rect">
            <a:avLst/>
          </a:prstGeom>
        </p:spPr>
      </p:pic>
      <p:sp>
        <p:nvSpPr>
          <p:cNvPr id="4" name="TextBox 3">
            <a:extLst>
              <a:ext uri="{FF2B5EF4-FFF2-40B4-BE49-F238E27FC236}">
                <a16:creationId xmlns:a16="http://schemas.microsoft.com/office/drawing/2014/main" id="{70FF3B5F-703C-E966-2C2F-1DEA996E81A6}"/>
              </a:ext>
            </a:extLst>
          </p:cNvPr>
          <p:cNvSpPr txBox="1"/>
          <p:nvPr/>
        </p:nvSpPr>
        <p:spPr>
          <a:xfrm>
            <a:off x="548640" y="3048298"/>
            <a:ext cx="3722145" cy="461665"/>
          </a:xfrm>
          <a:prstGeom prst="rect">
            <a:avLst/>
          </a:prstGeom>
          <a:noFill/>
        </p:spPr>
        <p:txBody>
          <a:bodyPr wrap="square" rtlCol="0">
            <a:spAutoFit/>
          </a:bodyPr>
          <a:lstStyle/>
          <a:p>
            <a:r>
              <a:rPr lang="en-US" sz="2400" dirty="0">
                <a:solidFill>
                  <a:srgbClr val="D4E9F9"/>
                </a:solidFill>
              </a:rPr>
              <a:t>sanna.kuningas@luke.fi</a:t>
            </a:r>
            <a:endParaRPr lang="en-FI" sz="2400" dirty="0">
              <a:solidFill>
                <a:srgbClr val="D4E9F9"/>
              </a:solidFill>
            </a:endParaRPr>
          </a:p>
        </p:txBody>
      </p:sp>
    </p:spTree>
    <p:extLst>
      <p:ext uri="{BB962C8B-B14F-4D97-AF65-F5344CB8AC3E}">
        <p14:creationId xmlns:p14="http://schemas.microsoft.com/office/powerpoint/2010/main" val="126182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A6928-F81F-6FDE-6472-B98F21991979}"/>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38DCC2BB-67AB-F217-B224-DF6B62DE89F1}"/>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860A0BFB-4330-C026-87EE-3237AEB4C603}"/>
              </a:ext>
            </a:extLst>
          </p:cNvPr>
          <p:cNvSpPr>
            <a:spLocks noGrp="1"/>
          </p:cNvSpPr>
          <p:nvPr>
            <p:ph type="title"/>
          </p:nvPr>
        </p:nvSpPr>
        <p:spPr>
          <a:xfrm>
            <a:off x="442274" y="105188"/>
            <a:ext cx="10515600" cy="1055520"/>
          </a:xfrm>
        </p:spPr>
        <p:txBody>
          <a:bodyPr>
            <a:normAutofit/>
          </a:bodyPr>
          <a:lstStyle/>
          <a:p>
            <a:r>
              <a:rPr lang="en-US" sz="4000" dirty="0">
                <a:solidFill>
                  <a:srgbClr val="00497F"/>
                </a:solidFill>
              </a:rPr>
              <a:t>LIFE-IP BIODIVERSEA project 2021-2029</a:t>
            </a:r>
            <a:endParaRPr lang="en-FI" sz="4000" dirty="0">
              <a:solidFill>
                <a:srgbClr val="00497F"/>
              </a:solidFill>
            </a:endParaRPr>
          </a:p>
        </p:txBody>
      </p:sp>
      <p:sp>
        <p:nvSpPr>
          <p:cNvPr id="2" name="Tekstiruutu 1">
            <a:extLst>
              <a:ext uri="{FF2B5EF4-FFF2-40B4-BE49-F238E27FC236}">
                <a16:creationId xmlns:a16="http://schemas.microsoft.com/office/drawing/2014/main" id="{4E62F6F7-8495-D6D6-6C7A-50EBBD809BCA}"/>
              </a:ext>
            </a:extLst>
          </p:cNvPr>
          <p:cNvSpPr txBox="1"/>
          <p:nvPr/>
        </p:nvSpPr>
        <p:spPr>
          <a:xfrm>
            <a:off x="442274" y="1387502"/>
            <a:ext cx="4005901" cy="4031873"/>
          </a:xfrm>
          <a:prstGeom prst="rect">
            <a:avLst/>
          </a:prstGeom>
          <a:noFill/>
        </p:spPr>
        <p:txBody>
          <a:bodyPr wrap="square" rtlCol="0">
            <a:spAutoFit/>
          </a:bodyPr>
          <a:lstStyle/>
          <a:p>
            <a:r>
              <a:rPr lang="en-US" sz="2800" b="0" i="0" u="none" strike="noStrike" dirty="0">
                <a:effectLst/>
                <a:latin typeface="Cambria" panose="02040503050406030204" pitchFamily="18" charset="0"/>
              </a:rPr>
              <a:t>Finland's largest cooperation project</a:t>
            </a:r>
            <a:r>
              <a:rPr lang="en-US" sz="2800" b="0" i="0" dirty="0">
                <a:effectLst/>
                <a:latin typeface="Cambria" panose="02040503050406030204" pitchFamily="18" charset="0"/>
              </a:rPr>
              <a:t>​</a:t>
            </a:r>
            <a:br>
              <a:rPr lang="en-US" sz="2800" b="0" i="0" dirty="0">
                <a:effectLst/>
                <a:latin typeface="Cambria" panose="02040503050406030204" pitchFamily="18" charset="0"/>
              </a:rPr>
            </a:br>
            <a:r>
              <a:rPr lang="en-US" sz="2800" b="0" i="0" u="none" strike="noStrike" dirty="0">
                <a:effectLst/>
                <a:latin typeface="Cambria" panose="02040503050406030204" pitchFamily="18" charset="0"/>
              </a:rPr>
              <a:t>to safeguard the diverse nature of the Baltic Sea</a:t>
            </a:r>
          </a:p>
          <a:p>
            <a:endParaRPr lang="en-US" sz="2800" dirty="0">
              <a:latin typeface="Cambria" panose="02040503050406030204" pitchFamily="18" charset="0"/>
            </a:endParaRPr>
          </a:p>
          <a:p>
            <a:r>
              <a:rPr lang="en-US" sz="2800" dirty="0">
                <a:latin typeface="Cambria" panose="02040503050406030204" pitchFamily="18" charset="0"/>
              </a:rPr>
              <a:t>~20 mil. €</a:t>
            </a:r>
          </a:p>
          <a:p>
            <a:endParaRPr lang="en-US" sz="1200" dirty="0">
              <a:latin typeface="Cambria" panose="02040503050406030204" pitchFamily="18" charset="0"/>
            </a:endParaRPr>
          </a:p>
          <a:p>
            <a:pPr marL="457200" indent="-457200">
              <a:buFont typeface="Arial" panose="020B0604020202020204" pitchFamily="34" charset="0"/>
              <a:buChar char="•"/>
            </a:pPr>
            <a:r>
              <a:rPr lang="en-US" sz="2000" dirty="0">
                <a:latin typeface="Cambria" panose="02040503050406030204" pitchFamily="18" charset="0"/>
              </a:rPr>
              <a:t>567 000 € Luke restorations</a:t>
            </a:r>
          </a:p>
          <a:p>
            <a:endParaRPr lang="en-US" sz="2800" dirty="0">
              <a:latin typeface="Cambria" panose="02040503050406030204" pitchFamily="18" charset="0"/>
            </a:endParaRPr>
          </a:p>
          <a:p>
            <a:r>
              <a:rPr lang="en-US" sz="2800" dirty="0">
                <a:latin typeface="Cambria" panose="02040503050406030204" pitchFamily="18" charset="0"/>
              </a:rPr>
              <a:t>9 partners</a:t>
            </a:r>
            <a:endParaRPr lang="fi-FI" sz="2800" dirty="0"/>
          </a:p>
        </p:txBody>
      </p:sp>
      <p:graphicFrame>
        <p:nvGraphicFramePr>
          <p:cNvPr id="3" name="Sisällön paikkamerkki 2">
            <a:extLst>
              <a:ext uri="{FF2B5EF4-FFF2-40B4-BE49-F238E27FC236}">
                <a16:creationId xmlns:a16="http://schemas.microsoft.com/office/drawing/2014/main" id="{13882D77-D47E-F9E8-27EA-44051602EA55}"/>
              </a:ext>
            </a:extLst>
          </p:cNvPr>
          <p:cNvGraphicFramePr>
            <a:graphicFrameLocks noGrp="1"/>
          </p:cNvGraphicFramePr>
          <p:nvPr>
            <p:extLst>
              <p:ext uri="{D42A27DB-BD31-4B8C-83A1-F6EECF244321}">
                <p14:modId xmlns:p14="http://schemas.microsoft.com/office/powerpoint/2010/main" val="3218871722"/>
              </p:ext>
            </p:extLst>
          </p:nvPr>
        </p:nvGraphicFramePr>
        <p:xfrm>
          <a:off x="4034672" y="1519229"/>
          <a:ext cx="8493585" cy="3819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kstiruutu 3">
            <a:extLst>
              <a:ext uri="{FF2B5EF4-FFF2-40B4-BE49-F238E27FC236}">
                <a16:creationId xmlns:a16="http://schemas.microsoft.com/office/drawing/2014/main" id="{76B7C55E-5CAA-9A31-41AA-2827ED3E7E61}"/>
              </a:ext>
            </a:extLst>
          </p:cNvPr>
          <p:cNvSpPr txBox="1"/>
          <p:nvPr/>
        </p:nvSpPr>
        <p:spPr>
          <a:xfrm>
            <a:off x="4887686" y="2637148"/>
            <a:ext cx="3384223" cy="1583703"/>
          </a:xfrm>
          <a:prstGeom prst="rect">
            <a:avLst/>
          </a:prstGeom>
          <a:noFill/>
          <a:ln w="15875">
            <a:solidFill>
              <a:srgbClr val="00B050"/>
            </a:solidFill>
          </a:ln>
        </p:spPr>
        <p:txBody>
          <a:bodyPr wrap="square" rtlCol="0">
            <a:spAutoFit/>
          </a:bodyPr>
          <a:lstStyle/>
          <a:p>
            <a:endParaRPr lang="fi-FI" dirty="0"/>
          </a:p>
        </p:txBody>
      </p:sp>
      <p:pic>
        <p:nvPicPr>
          <p:cNvPr id="10" name="Kuva 9">
            <a:extLst>
              <a:ext uri="{FF2B5EF4-FFF2-40B4-BE49-F238E27FC236}">
                <a16:creationId xmlns:a16="http://schemas.microsoft.com/office/drawing/2014/main" id="{139EF5C5-308B-234C-338F-11964489404D}"/>
              </a:ext>
            </a:extLst>
          </p:cNvPr>
          <p:cNvPicPr>
            <a:picLocks noChangeAspect="1"/>
          </p:cNvPicPr>
          <p:nvPr/>
        </p:nvPicPr>
        <p:blipFill>
          <a:blip r:embed="rId9"/>
          <a:stretch>
            <a:fillRect/>
          </a:stretch>
        </p:blipFill>
        <p:spPr>
          <a:xfrm>
            <a:off x="9718766" y="204610"/>
            <a:ext cx="2210869" cy="856675"/>
          </a:xfrm>
          <a:prstGeom prst="rect">
            <a:avLst/>
          </a:prstGeom>
        </p:spPr>
      </p:pic>
    </p:spTree>
    <p:extLst>
      <p:ext uri="{BB962C8B-B14F-4D97-AF65-F5344CB8AC3E}">
        <p14:creationId xmlns:p14="http://schemas.microsoft.com/office/powerpoint/2010/main" val="54029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B71E-3937-D643-14B9-21B1EF4B2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F344C-EE42-E0EF-2868-8607B9977C6C}"/>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25C700DC-9FBB-33E1-8F42-F283FD06EEBC}"/>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F9FB06C-AA0D-7B00-8CA5-F2B7C27E6B65}"/>
              </a:ext>
            </a:extLst>
          </p:cNvPr>
          <p:cNvSpPr>
            <a:spLocks noGrp="1"/>
          </p:cNvSpPr>
          <p:nvPr>
            <p:ph type="title"/>
          </p:nvPr>
        </p:nvSpPr>
        <p:spPr>
          <a:xfrm>
            <a:off x="346867" y="397633"/>
            <a:ext cx="11416645" cy="692753"/>
          </a:xfrm>
        </p:spPr>
        <p:txBody>
          <a:bodyPr>
            <a:normAutofit fontScale="90000"/>
          </a:bodyPr>
          <a:lstStyle/>
          <a:p>
            <a:r>
              <a:rPr lang="en-US" dirty="0">
                <a:solidFill>
                  <a:srgbClr val="00497F"/>
                </a:solidFill>
              </a:rPr>
              <a:t>LIFE-IP BIODIVERSEA</a:t>
            </a:r>
            <a:endParaRPr lang="en-FI" dirty="0">
              <a:solidFill>
                <a:srgbClr val="00497F"/>
              </a:solidFill>
            </a:endParaRPr>
          </a:p>
        </p:txBody>
      </p:sp>
      <p:pic>
        <p:nvPicPr>
          <p:cNvPr id="3" name="Kuva 2" descr="Kuva, joka sisältää kohteen piha-, vesi, Vesiresurssit, luonto&#10;&#10;Kuvaus luotu automaattisesti">
            <a:extLst>
              <a:ext uri="{FF2B5EF4-FFF2-40B4-BE49-F238E27FC236}">
                <a16:creationId xmlns:a16="http://schemas.microsoft.com/office/drawing/2014/main" id="{89D64AD8-FC06-6EF6-C33C-018A1F27B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175" y="202873"/>
            <a:ext cx="4267337" cy="2844891"/>
          </a:xfrm>
          <a:prstGeom prst="rect">
            <a:avLst/>
          </a:prstGeom>
        </p:spPr>
      </p:pic>
      <p:pic>
        <p:nvPicPr>
          <p:cNvPr id="8" name="Kuva 7" descr="Kuva, joka sisältää kohteen piha-, puu, ruoho, taivas&#10;&#10;Kuvaus luotu automaattisesti">
            <a:extLst>
              <a:ext uri="{FF2B5EF4-FFF2-40B4-BE49-F238E27FC236}">
                <a16:creationId xmlns:a16="http://schemas.microsoft.com/office/drawing/2014/main" id="{9FA20C11-B490-8FF4-838E-C8369E075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6175" y="3155859"/>
            <a:ext cx="4267337" cy="2844891"/>
          </a:xfrm>
          <a:prstGeom prst="rect">
            <a:avLst/>
          </a:prstGeom>
        </p:spPr>
      </p:pic>
      <p:sp>
        <p:nvSpPr>
          <p:cNvPr id="11" name="Tekstiruutu 10">
            <a:extLst>
              <a:ext uri="{FF2B5EF4-FFF2-40B4-BE49-F238E27FC236}">
                <a16:creationId xmlns:a16="http://schemas.microsoft.com/office/drawing/2014/main" id="{7E0902C3-3811-F75F-6B40-5A32DE80A33D}"/>
              </a:ext>
            </a:extLst>
          </p:cNvPr>
          <p:cNvSpPr txBox="1"/>
          <p:nvPr/>
        </p:nvSpPr>
        <p:spPr>
          <a:xfrm>
            <a:off x="346867" y="1443841"/>
            <a:ext cx="6696213" cy="3970318"/>
          </a:xfrm>
          <a:prstGeom prst="rect">
            <a:avLst/>
          </a:prstGeom>
          <a:noFill/>
        </p:spPr>
        <p:txBody>
          <a:bodyPr wrap="square" rtlCol="0">
            <a:spAutoFit/>
          </a:bodyPr>
          <a:lstStyle/>
          <a:p>
            <a:r>
              <a:rPr lang="fi-FI" dirty="0">
                <a:solidFill>
                  <a:srgbClr val="00497F"/>
                </a:solidFill>
              </a:rPr>
              <a:t>Metsähallitus and Åbo Akademi - </a:t>
            </a:r>
            <a:r>
              <a:rPr lang="fi-FI" dirty="0" err="1">
                <a:solidFill>
                  <a:srgbClr val="00497F"/>
                </a:solidFill>
              </a:rPr>
              <a:t>species</a:t>
            </a:r>
            <a:r>
              <a:rPr lang="fi-FI" dirty="0">
                <a:solidFill>
                  <a:srgbClr val="00497F"/>
                </a:solidFill>
              </a:rPr>
              <a:t> </a:t>
            </a:r>
            <a:r>
              <a:rPr lang="fi-FI" dirty="0" err="1">
                <a:solidFill>
                  <a:srgbClr val="00497F"/>
                </a:solidFill>
              </a:rPr>
              <a:t>restorations</a:t>
            </a:r>
            <a:r>
              <a:rPr lang="fi-FI" dirty="0">
                <a:solidFill>
                  <a:srgbClr val="00497F"/>
                </a:solidFill>
              </a:rPr>
              <a:t> on </a:t>
            </a:r>
            <a:r>
              <a:rPr lang="fi-FI" i="1" dirty="0" err="1">
                <a:solidFill>
                  <a:srgbClr val="00497F"/>
                </a:solidFill>
              </a:rPr>
              <a:t>Chara</a:t>
            </a:r>
            <a:r>
              <a:rPr lang="fi-FI" i="1" dirty="0">
                <a:solidFill>
                  <a:srgbClr val="00497F"/>
                </a:solidFill>
              </a:rPr>
              <a:t> </a:t>
            </a:r>
            <a:r>
              <a:rPr lang="fi-FI" i="1" dirty="0" err="1">
                <a:solidFill>
                  <a:srgbClr val="00497F"/>
                </a:solidFill>
              </a:rPr>
              <a:t>tomentosa</a:t>
            </a:r>
            <a:r>
              <a:rPr lang="fi-FI" i="1" dirty="0">
                <a:solidFill>
                  <a:srgbClr val="00497F"/>
                </a:solidFill>
              </a:rPr>
              <a:t>, </a:t>
            </a:r>
            <a:r>
              <a:rPr lang="fi-FI" i="1" dirty="0" err="1">
                <a:solidFill>
                  <a:srgbClr val="00497F"/>
                </a:solidFill>
              </a:rPr>
              <a:t>Zostera</a:t>
            </a:r>
            <a:r>
              <a:rPr lang="fi-FI" i="1" dirty="0">
                <a:solidFill>
                  <a:srgbClr val="00497F"/>
                </a:solidFill>
              </a:rPr>
              <a:t> marina</a:t>
            </a:r>
            <a:r>
              <a:rPr lang="fi-FI" dirty="0">
                <a:solidFill>
                  <a:srgbClr val="00497F"/>
                </a:solidFill>
              </a:rPr>
              <a:t> &amp; </a:t>
            </a:r>
            <a:r>
              <a:rPr lang="fi-FI" i="1" dirty="0" err="1">
                <a:solidFill>
                  <a:srgbClr val="00497F"/>
                </a:solidFill>
              </a:rPr>
              <a:t>Fucus</a:t>
            </a:r>
            <a:r>
              <a:rPr lang="fi-FI" i="1" dirty="0">
                <a:solidFill>
                  <a:srgbClr val="00497F"/>
                </a:solidFill>
              </a:rPr>
              <a:t> </a:t>
            </a:r>
            <a:r>
              <a:rPr lang="fi-FI" i="1" dirty="0" err="1">
                <a:solidFill>
                  <a:srgbClr val="00497F"/>
                </a:solidFill>
              </a:rPr>
              <a:t>vesiculosus</a:t>
            </a:r>
            <a:endParaRPr lang="fi-FI" i="1" dirty="0">
              <a:solidFill>
                <a:srgbClr val="00497F"/>
              </a:solidFill>
            </a:endParaRPr>
          </a:p>
          <a:p>
            <a:endParaRPr lang="fi-FI" dirty="0"/>
          </a:p>
          <a:p>
            <a:r>
              <a:rPr lang="en-US" dirty="0">
                <a:solidFill>
                  <a:srgbClr val="00497F"/>
                </a:solidFill>
              </a:rPr>
              <a:t>Luke – </a:t>
            </a:r>
            <a:r>
              <a:rPr lang="en-US" b="1" dirty="0">
                <a:solidFill>
                  <a:srgbClr val="00497F"/>
                </a:solidFill>
              </a:rPr>
              <a:t>restorations on coastal lagoons to enhance natural reproduction of spring-spawning fish (perch, pike)</a:t>
            </a:r>
          </a:p>
          <a:p>
            <a:endParaRPr lang="en-US" b="1" dirty="0">
              <a:solidFill>
                <a:srgbClr val="00497F"/>
              </a:solidFill>
            </a:endParaRPr>
          </a:p>
          <a:p>
            <a:r>
              <a:rPr lang="en-US" b="1" dirty="0">
                <a:solidFill>
                  <a:srgbClr val="00497F"/>
                </a:solidFill>
              </a:rPr>
              <a:t>At least 20 coastal lagoons to be restored along the Finnish coast</a:t>
            </a:r>
          </a:p>
          <a:p>
            <a:endParaRPr lang="en-US" dirty="0">
              <a:solidFill>
                <a:srgbClr val="00497F"/>
              </a:solidFill>
            </a:endParaRPr>
          </a:p>
          <a:p>
            <a:r>
              <a:rPr lang="en-US" dirty="0">
                <a:solidFill>
                  <a:srgbClr val="00497F"/>
                </a:solidFill>
              </a:rPr>
              <a:t>Coastal lagoons – </a:t>
            </a:r>
            <a:r>
              <a:rPr lang="en-US" dirty="0" err="1">
                <a:solidFill>
                  <a:srgbClr val="00497F"/>
                </a:solidFill>
              </a:rPr>
              <a:t>flads</a:t>
            </a:r>
            <a:r>
              <a:rPr lang="en-US" dirty="0">
                <a:solidFill>
                  <a:srgbClr val="00497F"/>
                </a:solidFill>
              </a:rPr>
              <a:t>, </a:t>
            </a:r>
            <a:r>
              <a:rPr lang="en-US" dirty="0" err="1">
                <a:solidFill>
                  <a:srgbClr val="00497F"/>
                </a:solidFill>
              </a:rPr>
              <a:t>gloes</a:t>
            </a:r>
            <a:r>
              <a:rPr lang="en-US" dirty="0">
                <a:solidFill>
                  <a:srgbClr val="00497F"/>
                </a:solidFill>
              </a:rPr>
              <a:t> &amp; </a:t>
            </a:r>
            <a:r>
              <a:rPr lang="en-US" dirty="0" err="1">
                <a:solidFill>
                  <a:srgbClr val="00497F"/>
                </a:solidFill>
              </a:rPr>
              <a:t>gloe</a:t>
            </a:r>
            <a:r>
              <a:rPr lang="en-US" dirty="0">
                <a:solidFill>
                  <a:srgbClr val="00497F"/>
                </a:solidFill>
              </a:rPr>
              <a:t>-lakes</a:t>
            </a:r>
            <a:endParaRPr lang="fi-FI" dirty="0"/>
          </a:p>
          <a:p>
            <a:endParaRPr lang="fi-FI" dirty="0"/>
          </a:p>
          <a:p>
            <a:endParaRPr lang="fi-FI" dirty="0"/>
          </a:p>
          <a:p>
            <a:endParaRPr lang="fi-FI" dirty="0"/>
          </a:p>
          <a:p>
            <a:endParaRPr lang="fi-FI" dirty="0"/>
          </a:p>
        </p:txBody>
      </p:sp>
      <p:pic>
        <p:nvPicPr>
          <p:cNvPr id="12" name="Kuva 11">
            <a:extLst>
              <a:ext uri="{FF2B5EF4-FFF2-40B4-BE49-F238E27FC236}">
                <a16:creationId xmlns:a16="http://schemas.microsoft.com/office/drawing/2014/main" id="{6536C511-1C20-2068-368E-396F59C3666C}"/>
              </a:ext>
            </a:extLst>
          </p:cNvPr>
          <p:cNvPicPr>
            <a:picLocks noChangeAspect="1"/>
          </p:cNvPicPr>
          <p:nvPr/>
        </p:nvPicPr>
        <p:blipFill rotWithShape="1">
          <a:blip r:embed="rId6"/>
          <a:srcRect t="81260" b="-1"/>
          <a:stretch/>
        </p:blipFill>
        <p:spPr>
          <a:xfrm>
            <a:off x="265518" y="4870134"/>
            <a:ext cx="7135407" cy="1115694"/>
          </a:xfrm>
          <a:prstGeom prst="rect">
            <a:avLst/>
          </a:prstGeom>
        </p:spPr>
      </p:pic>
      <p:sp>
        <p:nvSpPr>
          <p:cNvPr id="13" name="Tekstiruutu 12">
            <a:extLst>
              <a:ext uri="{FF2B5EF4-FFF2-40B4-BE49-F238E27FC236}">
                <a16:creationId xmlns:a16="http://schemas.microsoft.com/office/drawing/2014/main" id="{8565B25D-D39E-E41D-1B01-A923528B64AC}"/>
              </a:ext>
            </a:extLst>
          </p:cNvPr>
          <p:cNvSpPr txBox="1"/>
          <p:nvPr/>
        </p:nvSpPr>
        <p:spPr>
          <a:xfrm>
            <a:off x="6817190" y="5723751"/>
            <a:ext cx="2812653" cy="276999"/>
          </a:xfrm>
          <a:prstGeom prst="rect">
            <a:avLst/>
          </a:prstGeom>
          <a:noFill/>
        </p:spPr>
        <p:txBody>
          <a:bodyPr wrap="square" rtlCol="0">
            <a:spAutoFit/>
          </a:bodyPr>
          <a:lstStyle/>
          <a:p>
            <a:pPr algn="r"/>
            <a:r>
              <a:rPr lang="fi-FI" sz="1200" dirty="0" err="1">
                <a:solidFill>
                  <a:schemeClr val="bg1"/>
                </a:solidFill>
              </a:rPr>
              <a:t>Images</a:t>
            </a:r>
            <a:r>
              <a:rPr lang="fi-FI" sz="1200" dirty="0">
                <a:solidFill>
                  <a:schemeClr val="bg1"/>
                </a:solidFill>
              </a:rPr>
              <a:t>: Sanna Kuningas, Luke</a:t>
            </a:r>
          </a:p>
        </p:txBody>
      </p:sp>
    </p:spTree>
    <p:extLst>
      <p:ext uri="{BB962C8B-B14F-4D97-AF65-F5344CB8AC3E}">
        <p14:creationId xmlns:p14="http://schemas.microsoft.com/office/powerpoint/2010/main" val="18030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B71E-3937-D643-14B9-21B1EF4B2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F344C-EE42-E0EF-2868-8607B9977C6C}"/>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25C700DC-9FBB-33E1-8F42-F283FD06EEBC}"/>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F9FB06C-AA0D-7B00-8CA5-F2B7C27E6B65}"/>
              </a:ext>
            </a:extLst>
          </p:cNvPr>
          <p:cNvSpPr>
            <a:spLocks noGrp="1"/>
          </p:cNvSpPr>
          <p:nvPr>
            <p:ph type="title"/>
          </p:nvPr>
        </p:nvSpPr>
        <p:spPr>
          <a:xfrm>
            <a:off x="353263" y="386052"/>
            <a:ext cx="11416645" cy="692753"/>
          </a:xfrm>
        </p:spPr>
        <p:txBody>
          <a:bodyPr>
            <a:normAutofit fontScale="90000"/>
          </a:bodyPr>
          <a:lstStyle/>
          <a:p>
            <a:r>
              <a:rPr lang="en-US" dirty="0">
                <a:solidFill>
                  <a:srgbClr val="00497F"/>
                </a:solidFill>
              </a:rPr>
              <a:t>Typical issues in coastal lagoons</a:t>
            </a:r>
            <a:endParaRPr lang="en-FI" dirty="0">
              <a:solidFill>
                <a:srgbClr val="00497F"/>
              </a:solidFill>
            </a:endParaRPr>
          </a:p>
        </p:txBody>
      </p:sp>
      <p:pic>
        <p:nvPicPr>
          <p:cNvPr id="10" name="Kuva 9">
            <a:extLst>
              <a:ext uri="{FF2B5EF4-FFF2-40B4-BE49-F238E27FC236}">
                <a16:creationId xmlns:a16="http://schemas.microsoft.com/office/drawing/2014/main" id="{B59C2447-B4A6-0244-BCED-EED413A62143}"/>
              </a:ext>
            </a:extLst>
          </p:cNvPr>
          <p:cNvPicPr>
            <a:picLocks noChangeAspect="1"/>
          </p:cNvPicPr>
          <p:nvPr/>
        </p:nvPicPr>
        <p:blipFill>
          <a:blip r:embed="rId4"/>
          <a:stretch>
            <a:fillRect/>
          </a:stretch>
        </p:blipFill>
        <p:spPr>
          <a:xfrm>
            <a:off x="242426" y="1386138"/>
            <a:ext cx="5579301" cy="3728786"/>
          </a:xfrm>
          <a:prstGeom prst="rect">
            <a:avLst/>
          </a:prstGeom>
        </p:spPr>
      </p:pic>
      <p:sp>
        <p:nvSpPr>
          <p:cNvPr id="4" name="Tekstiruutu 3">
            <a:extLst>
              <a:ext uri="{FF2B5EF4-FFF2-40B4-BE49-F238E27FC236}">
                <a16:creationId xmlns:a16="http://schemas.microsoft.com/office/drawing/2014/main" id="{7926384E-C192-2A0B-C81D-E8170F5DD730}"/>
              </a:ext>
            </a:extLst>
          </p:cNvPr>
          <p:cNvSpPr txBox="1"/>
          <p:nvPr/>
        </p:nvSpPr>
        <p:spPr>
          <a:xfrm>
            <a:off x="425847" y="5838013"/>
            <a:ext cx="4848873" cy="276999"/>
          </a:xfrm>
          <a:prstGeom prst="rect">
            <a:avLst/>
          </a:prstGeom>
          <a:noFill/>
        </p:spPr>
        <p:txBody>
          <a:bodyPr wrap="square" rtlCol="0">
            <a:spAutoFit/>
          </a:bodyPr>
          <a:lstStyle/>
          <a:p>
            <a:r>
              <a:rPr lang="fi-FI" sz="1200" dirty="0" err="1"/>
              <a:t>Images</a:t>
            </a:r>
            <a:r>
              <a:rPr lang="fi-FI" sz="1200" dirty="0"/>
              <a:t>: Jaakko Haapamäki, MH &amp; Lari Veneranta, Luke</a:t>
            </a:r>
          </a:p>
        </p:txBody>
      </p:sp>
      <p:pic>
        <p:nvPicPr>
          <p:cNvPr id="3" name="Kuva 2" descr="Kuva, joka sisältää kohteen piha-, Vesiresurssit, puu, Vesistö&#10;&#10;Kuvaus luotu automaattisesti">
            <a:extLst>
              <a:ext uri="{FF2B5EF4-FFF2-40B4-BE49-F238E27FC236}">
                <a16:creationId xmlns:a16="http://schemas.microsoft.com/office/drawing/2014/main" id="{4899D125-DB32-D94D-2992-1F3F8A9E36FC}"/>
              </a:ext>
            </a:extLst>
          </p:cNvPr>
          <p:cNvPicPr>
            <a:picLocks noChangeAspect="1"/>
          </p:cNvPicPr>
          <p:nvPr/>
        </p:nvPicPr>
        <p:blipFill rotWithShape="1">
          <a:blip r:embed="rId5">
            <a:extLst>
              <a:ext uri="{28A0092B-C50C-407E-A947-70E740481C1C}">
                <a14:useLocalDpi xmlns:a14="http://schemas.microsoft.com/office/drawing/2010/main" val="0"/>
              </a:ext>
            </a:extLst>
          </a:blip>
          <a:srcRect r="10687"/>
          <a:stretch/>
        </p:blipFill>
        <p:spPr>
          <a:xfrm>
            <a:off x="5948217" y="1386138"/>
            <a:ext cx="5920510" cy="3728785"/>
          </a:xfrm>
          <a:prstGeom prst="rect">
            <a:avLst/>
          </a:prstGeom>
        </p:spPr>
      </p:pic>
    </p:spTree>
    <p:extLst>
      <p:ext uri="{BB962C8B-B14F-4D97-AF65-F5344CB8AC3E}">
        <p14:creationId xmlns:p14="http://schemas.microsoft.com/office/powerpoint/2010/main" val="27307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B71E-3937-D643-14B9-21B1EF4B2D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7F344C-EE42-E0EF-2868-8607B9977C6C}"/>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25C700DC-9FBB-33E1-8F42-F283FD06EEBC}"/>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F9FB06C-AA0D-7B00-8CA5-F2B7C27E6B65}"/>
              </a:ext>
            </a:extLst>
          </p:cNvPr>
          <p:cNvSpPr>
            <a:spLocks noGrp="1"/>
          </p:cNvSpPr>
          <p:nvPr>
            <p:ph type="title"/>
          </p:nvPr>
        </p:nvSpPr>
        <p:spPr>
          <a:xfrm>
            <a:off x="172741" y="237319"/>
            <a:ext cx="11416645" cy="597192"/>
          </a:xfrm>
        </p:spPr>
        <p:txBody>
          <a:bodyPr>
            <a:normAutofit/>
          </a:bodyPr>
          <a:lstStyle/>
          <a:p>
            <a:r>
              <a:rPr lang="en-US" sz="3600" dirty="0">
                <a:solidFill>
                  <a:srgbClr val="00497F"/>
                </a:solidFill>
              </a:rPr>
              <a:t>Examples of types of restorations &amp; costs</a:t>
            </a:r>
            <a:endParaRPr lang="en-FI" sz="3600" dirty="0">
              <a:solidFill>
                <a:srgbClr val="00497F"/>
              </a:solidFill>
            </a:endParaRPr>
          </a:p>
        </p:txBody>
      </p:sp>
      <p:pic>
        <p:nvPicPr>
          <p:cNvPr id="2" name="Kuva 1">
            <a:extLst>
              <a:ext uri="{FF2B5EF4-FFF2-40B4-BE49-F238E27FC236}">
                <a16:creationId xmlns:a16="http://schemas.microsoft.com/office/drawing/2014/main" id="{92CB8897-4E7A-05F4-E3E0-5A4963E5B9A5}"/>
              </a:ext>
            </a:extLst>
          </p:cNvPr>
          <p:cNvPicPr>
            <a:picLocks noChangeAspect="1"/>
          </p:cNvPicPr>
          <p:nvPr/>
        </p:nvPicPr>
        <p:blipFill>
          <a:blip r:embed="rId4"/>
          <a:stretch>
            <a:fillRect/>
          </a:stretch>
        </p:blipFill>
        <p:spPr>
          <a:xfrm>
            <a:off x="243739" y="1205772"/>
            <a:ext cx="2838314" cy="1933444"/>
          </a:xfrm>
          <a:prstGeom prst="rect">
            <a:avLst/>
          </a:prstGeom>
        </p:spPr>
      </p:pic>
      <p:pic>
        <p:nvPicPr>
          <p:cNvPr id="3" name="Kuva 2">
            <a:extLst>
              <a:ext uri="{FF2B5EF4-FFF2-40B4-BE49-F238E27FC236}">
                <a16:creationId xmlns:a16="http://schemas.microsoft.com/office/drawing/2014/main" id="{95954035-00E2-8206-94E8-964B74E06652}"/>
              </a:ext>
            </a:extLst>
          </p:cNvPr>
          <p:cNvPicPr>
            <a:picLocks noChangeAspect="1"/>
          </p:cNvPicPr>
          <p:nvPr/>
        </p:nvPicPr>
        <p:blipFill>
          <a:blip r:embed="rId5"/>
          <a:stretch>
            <a:fillRect/>
          </a:stretch>
        </p:blipFill>
        <p:spPr>
          <a:xfrm>
            <a:off x="8007986" y="1292453"/>
            <a:ext cx="2844101" cy="1970789"/>
          </a:xfrm>
          <a:prstGeom prst="rect">
            <a:avLst/>
          </a:prstGeom>
        </p:spPr>
      </p:pic>
      <p:pic>
        <p:nvPicPr>
          <p:cNvPr id="4" name="Kuva 3">
            <a:extLst>
              <a:ext uri="{FF2B5EF4-FFF2-40B4-BE49-F238E27FC236}">
                <a16:creationId xmlns:a16="http://schemas.microsoft.com/office/drawing/2014/main" id="{F2E89EF2-6FBB-280B-0B39-7AD6B11BBCD0}"/>
              </a:ext>
            </a:extLst>
          </p:cNvPr>
          <p:cNvPicPr>
            <a:picLocks noChangeAspect="1"/>
          </p:cNvPicPr>
          <p:nvPr/>
        </p:nvPicPr>
        <p:blipFill>
          <a:blip r:embed="rId6"/>
          <a:stretch>
            <a:fillRect/>
          </a:stretch>
        </p:blipFill>
        <p:spPr>
          <a:xfrm>
            <a:off x="246633" y="3845700"/>
            <a:ext cx="2838313" cy="1892209"/>
          </a:xfrm>
          <a:prstGeom prst="rect">
            <a:avLst/>
          </a:prstGeom>
        </p:spPr>
      </p:pic>
      <p:sp>
        <p:nvSpPr>
          <p:cNvPr id="9" name="Tekstiruutu 8">
            <a:extLst>
              <a:ext uri="{FF2B5EF4-FFF2-40B4-BE49-F238E27FC236}">
                <a16:creationId xmlns:a16="http://schemas.microsoft.com/office/drawing/2014/main" id="{20AB60EA-450B-E3FD-4C46-DD0DE1EB5EBD}"/>
              </a:ext>
            </a:extLst>
          </p:cNvPr>
          <p:cNvSpPr txBox="1"/>
          <p:nvPr/>
        </p:nvSpPr>
        <p:spPr>
          <a:xfrm>
            <a:off x="3161146" y="3793402"/>
            <a:ext cx="4963679" cy="2031325"/>
          </a:xfrm>
          <a:prstGeom prst="rect">
            <a:avLst/>
          </a:prstGeom>
          <a:noFill/>
        </p:spPr>
        <p:txBody>
          <a:bodyPr wrap="square" rtlCol="0">
            <a:spAutoFit/>
          </a:bodyPr>
          <a:lstStyle/>
          <a:p>
            <a:r>
              <a:rPr lang="fi-FI" b="1" dirty="0" err="1"/>
              <a:t>Backfladan</a:t>
            </a:r>
            <a:endParaRPr lang="fi-FI" b="1" dirty="0"/>
          </a:p>
          <a:p>
            <a:pPr marL="285750" indent="-285750">
              <a:buFont typeface="Arial" panose="020B0604020202020204" pitchFamily="34" charset="0"/>
              <a:buChar char="•"/>
            </a:pPr>
            <a:r>
              <a:rPr lang="fi-FI" dirty="0"/>
              <a:t>Channel </a:t>
            </a:r>
            <a:r>
              <a:rPr lang="fi-FI" dirty="0" err="1"/>
              <a:t>opening</a:t>
            </a:r>
            <a:r>
              <a:rPr lang="fi-FI" dirty="0"/>
              <a:t> </a:t>
            </a:r>
            <a:r>
              <a:rPr lang="fi-FI" dirty="0" err="1"/>
              <a:t>by</a:t>
            </a:r>
            <a:r>
              <a:rPr lang="fi-FI" dirty="0"/>
              <a:t> </a:t>
            </a:r>
            <a:r>
              <a:rPr lang="fi-FI" dirty="0" err="1"/>
              <a:t>machinery</a:t>
            </a:r>
            <a:endParaRPr lang="fi-FI" dirty="0"/>
          </a:p>
          <a:p>
            <a:pPr marL="285750" indent="-285750">
              <a:buFont typeface="Arial" panose="020B0604020202020204" pitchFamily="34" charset="0"/>
              <a:buChar char="•"/>
            </a:pPr>
            <a:r>
              <a:rPr lang="fi-FI" dirty="0"/>
              <a:t>2-3 </a:t>
            </a:r>
            <a:r>
              <a:rPr lang="fi-FI" dirty="0" err="1"/>
              <a:t>weeks</a:t>
            </a:r>
            <a:r>
              <a:rPr lang="fi-FI" dirty="0"/>
              <a:t> </a:t>
            </a:r>
            <a:r>
              <a:rPr lang="fi-FI" dirty="0" err="1"/>
              <a:t>planning</a:t>
            </a:r>
            <a:r>
              <a:rPr lang="fi-FI" dirty="0"/>
              <a:t> </a:t>
            </a:r>
            <a:r>
              <a:rPr lang="fi-FI" dirty="0" err="1"/>
              <a:t>work</a:t>
            </a:r>
            <a:endParaRPr lang="fi-FI" dirty="0"/>
          </a:p>
          <a:p>
            <a:pPr marL="285750" indent="-285750">
              <a:buFont typeface="Arial" panose="020B0604020202020204" pitchFamily="34" charset="0"/>
              <a:buChar char="•"/>
            </a:pPr>
            <a:r>
              <a:rPr lang="fi-FI" dirty="0"/>
              <a:t>147 </a:t>
            </a:r>
            <a:r>
              <a:rPr lang="fi-FI" dirty="0" err="1"/>
              <a:t>restoration</a:t>
            </a:r>
            <a:r>
              <a:rPr lang="fi-FI" dirty="0"/>
              <a:t> h, </a:t>
            </a:r>
            <a:r>
              <a:rPr lang="fi-FI" dirty="0" err="1"/>
              <a:t>partly</a:t>
            </a:r>
            <a:r>
              <a:rPr lang="fi-FI" dirty="0"/>
              <a:t> </a:t>
            </a:r>
            <a:r>
              <a:rPr lang="fi-FI" dirty="0" err="1"/>
              <a:t>volunteer</a:t>
            </a:r>
            <a:r>
              <a:rPr lang="fi-FI" dirty="0"/>
              <a:t> </a:t>
            </a:r>
            <a:r>
              <a:rPr lang="fi-FI" dirty="0" err="1"/>
              <a:t>work</a:t>
            </a:r>
            <a:endParaRPr lang="fi-FI" dirty="0"/>
          </a:p>
          <a:p>
            <a:pPr marL="285750" indent="-285750">
              <a:buFont typeface="Arial" panose="020B0604020202020204" pitchFamily="34" charset="0"/>
              <a:buChar char="•"/>
            </a:pPr>
            <a:r>
              <a:rPr lang="fi-FI" dirty="0"/>
              <a:t>1500 € </a:t>
            </a:r>
            <a:r>
              <a:rPr lang="fi-FI" dirty="0" err="1"/>
              <a:t>machinery</a:t>
            </a:r>
            <a:endParaRPr lang="fi-FI" dirty="0"/>
          </a:p>
          <a:p>
            <a:pPr marL="285750" indent="-285750">
              <a:buFont typeface="Arial" panose="020B0604020202020204" pitchFamily="34" charset="0"/>
              <a:buChar char="•"/>
            </a:pPr>
            <a:r>
              <a:rPr lang="fi-FI" dirty="0"/>
              <a:t>3500 € </a:t>
            </a:r>
            <a:r>
              <a:rPr lang="fi-FI" dirty="0" err="1"/>
              <a:t>materials</a:t>
            </a:r>
            <a:r>
              <a:rPr lang="fi-FI" dirty="0"/>
              <a:t> </a:t>
            </a:r>
          </a:p>
          <a:p>
            <a:pPr marL="285750" indent="-285750">
              <a:buFont typeface="Arial" panose="020B0604020202020204" pitchFamily="34" charset="0"/>
              <a:buChar char="•"/>
            </a:pPr>
            <a:r>
              <a:rPr lang="fi-FI" b="1" dirty="0"/>
              <a:t>Total 23 700 € + </a:t>
            </a:r>
            <a:r>
              <a:rPr lang="fi-FI" b="1" dirty="0" err="1"/>
              <a:t>monitoring</a:t>
            </a:r>
            <a:r>
              <a:rPr lang="fi-FI" b="1" dirty="0"/>
              <a:t> €</a:t>
            </a:r>
          </a:p>
        </p:txBody>
      </p:sp>
      <p:sp>
        <p:nvSpPr>
          <p:cNvPr id="10" name="Tekstiruutu 9">
            <a:extLst>
              <a:ext uri="{FF2B5EF4-FFF2-40B4-BE49-F238E27FC236}">
                <a16:creationId xmlns:a16="http://schemas.microsoft.com/office/drawing/2014/main" id="{E2795322-EC3C-3E5F-ACC7-83933972DFB5}"/>
              </a:ext>
            </a:extLst>
          </p:cNvPr>
          <p:cNvSpPr txBox="1"/>
          <p:nvPr/>
        </p:nvSpPr>
        <p:spPr>
          <a:xfrm>
            <a:off x="3161146" y="1205772"/>
            <a:ext cx="3896879" cy="2031325"/>
          </a:xfrm>
          <a:prstGeom prst="rect">
            <a:avLst/>
          </a:prstGeom>
          <a:noFill/>
        </p:spPr>
        <p:txBody>
          <a:bodyPr wrap="square" rtlCol="0">
            <a:spAutoFit/>
          </a:bodyPr>
          <a:lstStyle/>
          <a:p>
            <a:r>
              <a:rPr lang="fi-FI" b="1" dirty="0" err="1"/>
              <a:t>Solbackfladan</a:t>
            </a:r>
            <a:endParaRPr lang="fi-FI" b="1" dirty="0"/>
          </a:p>
          <a:p>
            <a:pPr marL="285750" indent="-285750">
              <a:buFont typeface="Arial" panose="020B0604020202020204" pitchFamily="34" charset="0"/>
              <a:buChar char="•"/>
            </a:pPr>
            <a:r>
              <a:rPr lang="fi-FI" dirty="0"/>
              <a:t>Channel </a:t>
            </a:r>
            <a:r>
              <a:rPr lang="fi-FI" dirty="0" err="1"/>
              <a:t>opening</a:t>
            </a:r>
            <a:r>
              <a:rPr lang="fi-FI" dirty="0"/>
              <a:t> </a:t>
            </a:r>
            <a:r>
              <a:rPr lang="fi-FI" dirty="0" err="1"/>
              <a:t>by</a:t>
            </a:r>
            <a:r>
              <a:rPr lang="fi-FI" dirty="0"/>
              <a:t> </a:t>
            </a:r>
            <a:r>
              <a:rPr lang="fi-FI" dirty="0" err="1"/>
              <a:t>hand</a:t>
            </a:r>
            <a:endParaRPr lang="fi-FI" dirty="0"/>
          </a:p>
          <a:p>
            <a:pPr marL="285750" indent="-285750">
              <a:buFont typeface="Arial" panose="020B0604020202020204" pitchFamily="34" charset="0"/>
              <a:buChar char="•"/>
            </a:pPr>
            <a:r>
              <a:rPr lang="fi-FI" dirty="0"/>
              <a:t>~3-4 </a:t>
            </a:r>
            <a:r>
              <a:rPr lang="fi-FI" dirty="0" err="1"/>
              <a:t>weeks</a:t>
            </a:r>
            <a:r>
              <a:rPr lang="fi-FI" dirty="0"/>
              <a:t> </a:t>
            </a:r>
            <a:r>
              <a:rPr lang="fi-FI" dirty="0" err="1"/>
              <a:t>planning</a:t>
            </a:r>
            <a:endParaRPr lang="fi-FI" dirty="0"/>
          </a:p>
          <a:p>
            <a:pPr marL="285750" indent="-285750">
              <a:buFont typeface="Arial" panose="020B0604020202020204" pitchFamily="34" charset="0"/>
              <a:buChar char="•"/>
            </a:pPr>
            <a:r>
              <a:rPr lang="fi-FI" dirty="0"/>
              <a:t>1 </a:t>
            </a:r>
            <a:r>
              <a:rPr lang="fi-FI" dirty="0" err="1"/>
              <a:t>day</a:t>
            </a:r>
            <a:r>
              <a:rPr lang="fi-FI" dirty="0"/>
              <a:t> </a:t>
            </a:r>
            <a:r>
              <a:rPr lang="fi-FI" dirty="0" err="1"/>
              <a:t>restoration</a:t>
            </a:r>
            <a:endParaRPr lang="fi-FI" dirty="0"/>
          </a:p>
          <a:p>
            <a:pPr marL="285750" indent="-285750">
              <a:buFont typeface="Arial" panose="020B0604020202020204" pitchFamily="34" charset="0"/>
              <a:buChar char="•"/>
            </a:pPr>
            <a:r>
              <a:rPr lang="fi-FI" dirty="0" err="1"/>
              <a:t>Materials</a:t>
            </a:r>
            <a:r>
              <a:rPr lang="fi-FI" dirty="0"/>
              <a:t> 200 €</a:t>
            </a:r>
          </a:p>
          <a:p>
            <a:pPr marL="285750" indent="-285750">
              <a:buFont typeface="Arial" panose="020B0604020202020204" pitchFamily="34" charset="0"/>
              <a:buChar char="•"/>
            </a:pPr>
            <a:r>
              <a:rPr lang="fi-FI" dirty="0" err="1"/>
              <a:t>Monitoring</a:t>
            </a:r>
            <a:r>
              <a:rPr lang="fi-FI" dirty="0"/>
              <a:t> 2 </a:t>
            </a:r>
            <a:r>
              <a:rPr lang="fi-FI" dirty="0" err="1"/>
              <a:t>weeks</a:t>
            </a:r>
            <a:endParaRPr lang="fi-FI" dirty="0"/>
          </a:p>
          <a:p>
            <a:pPr marL="285750" indent="-285750">
              <a:buFont typeface="Arial" panose="020B0604020202020204" pitchFamily="34" charset="0"/>
              <a:buChar char="•"/>
            </a:pPr>
            <a:r>
              <a:rPr lang="fi-FI" b="1" dirty="0"/>
              <a:t>Total ~29 000 €</a:t>
            </a:r>
          </a:p>
        </p:txBody>
      </p:sp>
      <p:sp>
        <p:nvSpPr>
          <p:cNvPr id="11" name="Tekstiruutu 10">
            <a:extLst>
              <a:ext uri="{FF2B5EF4-FFF2-40B4-BE49-F238E27FC236}">
                <a16:creationId xmlns:a16="http://schemas.microsoft.com/office/drawing/2014/main" id="{6ABD7625-A271-FC08-378D-2258D8AAE8D7}"/>
              </a:ext>
            </a:extLst>
          </p:cNvPr>
          <p:cNvSpPr txBox="1"/>
          <p:nvPr/>
        </p:nvSpPr>
        <p:spPr>
          <a:xfrm>
            <a:off x="8007986" y="3335460"/>
            <a:ext cx="3581400" cy="2031325"/>
          </a:xfrm>
          <a:prstGeom prst="rect">
            <a:avLst/>
          </a:prstGeom>
          <a:noFill/>
        </p:spPr>
        <p:txBody>
          <a:bodyPr wrap="square" rtlCol="0">
            <a:spAutoFit/>
          </a:bodyPr>
          <a:lstStyle/>
          <a:p>
            <a:r>
              <a:rPr lang="fi-FI" b="1" dirty="0" err="1"/>
              <a:t>Byträsket</a:t>
            </a:r>
            <a:endParaRPr lang="fi-FI" b="1" dirty="0"/>
          </a:p>
          <a:p>
            <a:pPr marL="285750" indent="-285750">
              <a:buFont typeface="Arial" panose="020B0604020202020204" pitchFamily="34" charset="0"/>
              <a:buChar char="•"/>
            </a:pPr>
            <a:r>
              <a:rPr lang="fi-FI" dirty="0" err="1"/>
              <a:t>Narrowing</a:t>
            </a:r>
            <a:r>
              <a:rPr lang="fi-FI" dirty="0"/>
              <a:t> </a:t>
            </a:r>
            <a:r>
              <a:rPr lang="fi-FI" dirty="0" err="1"/>
              <a:t>channel</a:t>
            </a:r>
            <a:endParaRPr lang="fi-FI" dirty="0"/>
          </a:p>
          <a:p>
            <a:pPr marL="285750" indent="-285750">
              <a:buFont typeface="Arial" panose="020B0604020202020204" pitchFamily="34" charset="0"/>
              <a:buChar char="•"/>
            </a:pPr>
            <a:r>
              <a:rPr lang="fi-FI" dirty="0"/>
              <a:t>3 </a:t>
            </a:r>
            <a:r>
              <a:rPr lang="fi-FI" dirty="0" err="1"/>
              <a:t>weeks</a:t>
            </a:r>
            <a:r>
              <a:rPr lang="fi-FI" dirty="0"/>
              <a:t> </a:t>
            </a:r>
            <a:r>
              <a:rPr lang="fi-FI" dirty="0" err="1"/>
              <a:t>planning</a:t>
            </a:r>
            <a:endParaRPr lang="fi-FI" dirty="0"/>
          </a:p>
          <a:p>
            <a:pPr marL="285750" indent="-285750">
              <a:buFont typeface="Arial" panose="020B0604020202020204" pitchFamily="34" charset="0"/>
              <a:buChar char="•"/>
            </a:pPr>
            <a:r>
              <a:rPr lang="fi-FI" dirty="0"/>
              <a:t>1 </a:t>
            </a:r>
            <a:r>
              <a:rPr lang="fi-FI" dirty="0" err="1"/>
              <a:t>day</a:t>
            </a:r>
            <a:r>
              <a:rPr lang="fi-FI" dirty="0"/>
              <a:t> </a:t>
            </a:r>
            <a:r>
              <a:rPr lang="fi-FI" dirty="0" err="1"/>
              <a:t>restoration</a:t>
            </a:r>
            <a:r>
              <a:rPr lang="fi-FI" dirty="0"/>
              <a:t> </a:t>
            </a:r>
          </a:p>
          <a:p>
            <a:pPr marL="285750" indent="-285750">
              <a:buFont typeface="Arial" panose="020B0604020202020204" pitchFamily="34" charset="0"/>
              <a:buChar char="•"/>
            </a:pPr>
            <a:r>
              <a:rPr lang="fi-FI" dirty="0"/>
              <a:t>Rock </a:t>
            </a:r>
            <a:r>
              <a:rPr lang="fi-FI" dirty="0" err="1"/>
              <a:t>materials</a:t>
            </a:r>
            <a:r>
              <a:rPr lang="fi-FI" dirty="0"/>
              <a:t> 500 €</a:t>
            </a:r>
          </a:p>
          <a:p>
            <a:pPr marL="285750" indent="-285750">
              <a:buFont typeface="Arial" panose="020B0604020202020204" pitchFamily="34" charset="0"/>
              <a:buChar char="•"/>
            </a:pPr>
            <a:r>
              <a:rPr lang="fi-FI" dirty="0" err="1"/>
              <a:t>Monitoring</a:t>
            </a:r>
            <a:r>
              <a:rPr lang="fi-FI" dirty="0"/>
              <a:t> 1 </a:t>
            </a:r>
            <a:r>
              <a:rPr lang="fi-FI" dirty="0" err="1"/>
              <a:t>week</a:t>
            </a:r>
            <a:endParaRPr lang="fi-FI" dirty="0"/>
          </a:p>
          <a:p>
            <a:pPr marL="285750" indent="-285750">
              <a:buFont typeface="Arial" panose="020B0604020202020204" pitchFamily="34" charset="0"/>
              <a:buChar char="•"/>
            </a:pPr>
            <a:r>
              <a:rPr lang="fi-FI" b="1" dirty="0"/>
              <a:t>Total ~19 500 €</a:t>
            </a:r>
          </a:p>
        </p:txBody>
      </p:sp>
      <p:sp>
        <p:nvSpPr>
          <p:cNvPr id="12" name="Tekstiruutu 11">
            <a:extLst>
              <a:ext uri="{FF2B5EF4-FFF2-40B4-BE49-F238E27FC236}">
                <a16:creationId xmlns:a16="http://schemas.microsoft.com/office/drawing/2014/main" id="{4612E2B8-757D-9524-2F4D-F36E0BA81FF9}"/>
              </a:ext>
            </a:extLst>
          </p:cNvPr>
          <p:cNvSpPr txBox="1"/>
          <p:nvPr/>
        </p:nvSpPr>
        <p:spPr>
          <a:xfrm>
            <a:off x="172741" y="6109786"/>
            <a:ext cx="4848873" cy="276999"/>
          </a:xfrm>
          <a:prstGeom prst="rect">
            <a:avLst/>
          </a:prstGeom>
          <a:noFill/>
        </p:spPr>
        <p:txBody>
          <a:bodyPr wrap="square" rtlCol="0">
            <a:spAutoFit/>
          </a:bodyPr>
          <a:lstStyle/>
          <a:p>
            <a:r>
              <a:rPr lang="fi-FI" sz="1200" dirty="0" err="1">
                <a:solidFill>
                  <a:schemeClr val="bg1"/>
                </a:solidFill>
              </a:rPr>
              <a:t>Images</a:t>
            </a:r>
            <a:r>
              <a:rPr lang="fi-FI" sz="1200" dirty="0">
                <a:solidFill>
                  <a:schemeClr val="bg1"/>
                </a:solidFill>
              </a:rPr>
              <a:t>: Sanna Kuningas, Mats Westerbom &amp; Lari Veneranta, Luke</a:t>
            </a:r>
          </a:p>
        </p:txBody>
      </p:sp>
    </p:spTree>
    <p:extLst>
      <p:ext uri="{BB962C8B-B14F-4D97-AF65-F5344CB8AC3E}">
        <p14:creationId xmlns:p14="http://schemas.microsoft.com/office/powerpoint/2010/main" val="91832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E15A0-1D98-1F4D-C7ED-354CC4CC5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083AD6-2F38-AC54-CE4A-EA8CDFACD6AB}"/>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68E85074-4516-E624-6EEA-057AD6D782AB}"/>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CFB6F951-4176-B048-C54C-B322F77D73F3}"/>
              </a:ext>
            </a:extLst>
          </p:cNvPr>
          <p:cNvSpPr>
            <a:spLocks noGrp="1"/>
          </p:cNvSpPr>
          <p:nvPr>
            <p:ph type="title"/>
          </p:nvPr>
        </p:nvSpPr>
        <p:spPr>
          <a:xfrm>
            <a:off x="144099" y="85835"/>
            <a:ext cx="10515600" cy="815975"/>
          </a:xfrm>
        </p:spPr>
        <p:txBody>
          <a:bodyPr>
            <a:normAutofit/>
          </a:bodyPr>
          <a:lstStyle/>
          <a:p>
            <a:r>
              <a:rPr lang="fi-FI" sz="4000" dirty="0">
                <a:solidFill>
                  <a:srgbClr val="00497F"/>
                </a:solidFill>
              </a:rPr>
              <a:t>HELMI </a:t>
            </a:r>
            <a:r>
              <a:rPr lang="fi-FI" sz="4000" dirty="0" err="1">
                <a:solidFill>
                  <a:srgbClr val="00497F"/>
                </a:solidFill>
              </a:rPr>
              <a:t>habitats</a:t>
            </a:r>
            <a:r>
              <a:rPr lang="fi-FI" sz="4000" dirty="0">
                <a:solidFill>
                  <a:srgbClr val="00497F"/>
                </a:solidFill>
              </a:rPr>
              <a:t> </a:t>
            </a:r>
            <a:r>
              <a:rPr lang="fi-FI" sz="4000" dirty="0" err="1">
                <a:solidFill>
                  <a:srgbClr val="00497F"/>
                </a:solidFill>
              </a:rPr>
              <a:t>programme</a:t>
            </a:r>
            <a:endParaRPr lang="en-FI" sz="4000" dirty="0">
              <a:solidFill>
                <a:srgbClr val="00497F"/>
              </a:solidFill>
            </a:endParaRPr>
          </a:p>
        </p:txBody>
      </p:sp>
      <p:sp>
        <p:nvSpPr>
          <p:cNvPr id="2" name="Tekstiruutu 1">
            <a:extLst>
              <a:ext uri="{FF2B5EF4-FFF2-40B4-BE49-F238E27FC236}">
                <a16:creationId xmlns:a16="http://schemas.microsoft.com/office/drawing/2014/main" id="{E4766238-A566-6009-83A4-D8A04053E3F9}"/>
              </a:ext>
            </a:extLst>
          </p:cNvPr>
          <p:cNvSpPr txBox="1"/>
          <p:nvPr/>
        </p:nvSpPr>
        <p:spPr>
          <a:xfrm>
            <a:off x="6000510" y="328737"/>
            <a:ext cx="5724365" cy="923330"/>
          </a:xfrm>
          <a:prstGeom prst="rect">
            <a:avLst/>
          </a:prstGeom>
          <a:noFill/>
        </p:spPr>
        <p:txBody>
          <a:bodyPr wrap="square" rtlCol="0">
            <a:spAutoFit/>
          </a:bodyPr>
          <a:lstStyle/>
          <a:p>
            <a:r>
              <a:rPr lang="fi-FI" dirty="0" err="1"/>
              <a:t>Co-operation</a:t>
            </a:r>
            <a:r>
              <a:rPr lang="fi-FI" dirty="0"/>
              <a:t> </a:t>
            </a:r>
            <a:r>
              <a:rPr lang="fi-FI" dirty="0" err="1"/>
              <a:t>with</a:t>
            </a:r>
            <a:r>
              <a:rPr lang="fi-FI" dirty="0"/>
              <a:t> </a:t>
            </a:r>
            <a:r>
              <a:rPr lang="fi-FI" dirty="0" err="1"/>
              <a:t>the</a:t>
            </a:r>
            <a:r>
              <a:rPr lang="fi-FI" dirty="0"/>
              <a:t> LIFE-IP BIODIVERSEA </a:t>
            </a:r>
            <a:r>
              <a:rPr lang="fi-FI" dirty="0" err="1"/>
              <a:t>project</a:t>
            </a:r>
            <a:endParaRPr lang="fi-FI" dirty="0"/>
          </a:p>
          <a:p>
            <a:endParaRPr lang="fi-FI" dirty="0"/>
          </a:p>
          <a:p>
            <a:endParaRPr lang="fi-FI" dirty="0"/>
          </a:p>
        </p:txBody>
      </p:sp>
      <p:pic>
        <p:nvPicPr>
          <p:cNvPr id="3" name="Kuva 2">
            <a:extLst>
              <a:ext uri="{FF2B5EF4-FFF2-40B4-BE49-F238E27FC236}">
                <a16:creationId xmlns:a16="http://schemas.microsoft.com/office/drawing/2014/main" id="{7463C563-D94D-8BF2-7A65-E66767DAF930}"/>
              </a:ext>
            </a:extLst>
          </p:cNvPr>
          <p:cNvPicPr>
            <a:picLocks noChangeAspect="1"/>
          </p:cNvPicPr>
          <p:nvPr/>
        </p:nvPicPr>
        <p:blipFill>
          <a:blip r:embed="rId4"/>
          <a:stretch>
            <a:fillRect/>
          </a:stretch>
        </p:blipFill>
        <p:spPr>
          <a:xfrm>
            <a:off x="144099" y="1015962"/>
            <a:ext cx="2034235" cy="2705100"/>
          </a:xfrm>
          <a:prstGeom prst="rect">
            <a:avLst/>
          </a:prstGeom>
        </p:spPr>
      </p:pic>
      <p:sp>
        <p:nvSpPr>
          <p:cNvPr id="8" name="Tekstiruutu 7">
            <a:extLst>
              <a:ext uri="{FF2B5EF4-FFF2-40B4-BE49-F238E27FC236}">
                <a16:creationId xmlns:a16="http://schemas.microsoft.com/office/drawing/2014/main" id="{49A0CEB9-7863-9B90-B84E-9FBF49EFF254}"/>
              </a:ext>
            </a:extLst>
          </p:cNvPr>
          <p:cNvSpPr txBox="1"/>
          <p:nvPr/>
        </p:nvSpPr>
        <p:spPr>
          <a:xfrm>
            <a:off x="2240676" y="1080485"/>
            <a:ext cx="3731259" cy="2031325"/>
          </a:xfrm>
          <a:prstGeom prst="rect">
            <a:avLst/>
          </a:prstGeom>
          <a:noFill/>
        </p:spPr>
        <p:txBody>
          <a:bodyPr wrap="square">
            <a:spAutoFit/>
          </a:bodyPr>
          <a:lstStyle/>
          <a:p>
            <a:r>
              <a:rPr lang="fi-FI" b="1" dirty="0" err="1"/>
              <a:t>Bastuskärssjön</a:t>
            </a:r>
            <a:r>
              <a:rPr lang="fi-FI" b="1" dirty="0"/>
              <a:t>, Maalahti</a:t>
            </a:r>
          </a:p>
          <a:p>
            <a:pPr marL="285750" indent="-285750">
              <a:buFont typeface="Arial" panose="020B0604020202020204" pitchFamily="34" charset="0"/>
              <a:buChar char="•"/>
            </a:pPr>
            <a:r>
              <a:rPr lang="fi-FI" dirty="0" err="1"/>
              <a:t>Glo-flad</a:t>
            </a:r>
            <a:r>
              <a:rPr lang="fi-FI" dirty="0"/>
              <a:t>, </a:t>
            </a:r>
            <a:r>
              <a:rPr lang="en-US" dirty="0"/>
              <a:t>restoration of the channel and mowing of aquatic plants from the stream (</a:t>
            </a:r>
            <a:r>
              <a:rPr lang="fi-FI" dirty="0"/>
              <a:t>2023-2024, </a:t>
            </a:r>
            <a:r>
              <a:rPr lang="fi-FI" dirty="0" err="1"/>
              <a:t>continue</a:t>
            </a:r>
            <a:r>
              <a:rPr lang="fi-FI" dirty="0"/>
              <a:t> 2025)</a:t>
            </a:r>
          </a:p>
          <a:p>
            <a:pPr marL="285750" indent="-285750">
              <a:buFont typeface="Arial" panose="020B0604020202020204" pitchFamily="34" charset="0"/>
              <a:buChar char="•"/>
            </a:pPr>
            <a:r>
              <a:rPr lang="fi-FI" b="1" dirty="0"/>
              <a:t>Total </a:t>
            </a:r>
            <a:r>
              <a:rPr lang="fi-FI" b="1" dirty="0" err="1"/>
              <a:t>costs</a:t>
            </a:r>
            <a:r>
              <a:rPr lang="fi-FI" b="1" dirty="0"/>
              <a:t> ~17 000 € + VAT 24 % </a:t>
            </a:r>
            <a:r>
              <a:rPr lang="fi-FI" dirty="0"/>
              <a:t>(</a:t>
            </a:r>
            <a:r>
              <a:rPr lang="fi-FI" dirty="0" err="1"/>
              <a:t>plan</a:t>
            </a:r>
            <a:r>
              <a:rPr lang="fi-FI" dirty="0"/>
              <a:t> 2000 € + </a:t>
            </a:r>
            <a:r>
              <a:rPr lang="fi-FI" dirty="0" err="1"/>
              <a:t>work</a:t>
            </a:r>
            <a:r>
              <a:rPr lang="fi-FI" dirty="0"/>
              <a:t> 15 000 €)</a:t>
            </a:r>
          </a:p>
        </p:txBody>
      </p:sp>
      <p:pic>
        <p:nvPicPr>
          <p:cNvPr id="13" name="Kuva 12">
            <a:extLst>
              <a:ext uri="{FF2B5EF4-FFF2-40B4-BE49-F238E27FC236}">
                <a16:creationId xmlns:a16="http://schemas.microsoft.com/office/drawing/2014/main" id="{7FE47DF7-414D-8E0E-80BA-502ABE4C3ACE}"/>
              </a:ext>
            </a:extLst>
          </p:cNvPr>
          <p:cNvPicPr>
            <a:picLocks noChangeAspect="1"/>
          </p:cNvPicPr>
          <p:nvPr/>
        </p:nvPicPr>
        <p:blipFill>
          <a:blip r:embed="rId5"/>
          <a:stretch>
            <a:fillRect/>
          </a:stretch>
        </p:blipFill>
        <p:spPr>
          <a:xfrm>
            <a:off x="9903062" y="3795282"/>
            <a:ext cx="1726564" cy="1726564"/>
          </a:xfrm>
          <a:prstGeom prst="rect">
            <a:avLst/>
          </a:prstGeom>
        </p:spPr>
      </p:pic>
      <p:pic>
        <p:nvPicPr>
          <p:cNvPr id="14" name="Kuva 13">
            <a:extLst>
              <a:ext uri="{FF2B5EF4-FFF2-40B4-BE49-F238E27FC236}">
                <a16:creationId xmlns:a16="http://schemas.microsoft.com/office/drawing/2014/main" id="{BA7A6D92-CDA4-0DAB-356B-84FC1483BEFC}"/>
              </a:ext>
            </a:extLst>
          </p:cNvPr>
          <p:cNvPicPr>
            <a:picLocks noChangeAspect="1"/>
          </p:cNvPicPr>
          <p:nvPr/>
        </p:nvPicPr>
        <p:blipFill>
          <a:blip r:embed="rId6"/>
          <a:stretch>
            <a:fillRect/>
          </a:stretch>
        </p:blipFill>
        <p:spPr>
          <a:xfrm>
            <a:off x="6191491" y="1015961"/>
            <a:ext cx="2026864" cy="2705100"/>
          </a:xfrm>
          <a:prstGeom prst="rect">
            <a:avLst/>
          </a:prstGeom>
        </p:spPr>
      </p:pic>
      <p:sp>
        <p:nvSpPr>
          <p:cNvPr id="16" name="Tekstiruutu 15">
            <a:extLst>
              <a:ext uri="{FF2B5EF4-FFF2-40B4-BE49-F238E27FC236}">
                <a16:creationId xmlns:a16="http://schemas.microsoft.com/office/drawing/2014/main" id="{C60D782A-D62A-65D1-9959-28D53536FC10}"/>
              </a:ext>
            </a:extLst>
          </p:cNvPr>
          <p:cNvSpPr txBox="1"/>
          <p:nvPr/>
        </p:nvSpPr>
        <p:spPr>
          <a:xfrm>
            <a:off x="8277617" y="1037743"/>
            <a:ext cx="3590613" cy="2031325"/>
          </a:xfrm>
          <a:prstGeom prst="rect">
            <a:avLst/>
          </a:prstGeom>
          <a:noFill/>
        </p:spPr>
        <p:txBody>
          <a:bodyPr wrap="square">
            <a:spAutoFit/>
          </a:bodyPr>
          <a:lstStyle/>
          <a:p>
            <a:r>
              <a:rPr lang="fi-FI" b="1" dirty="0" err="1"/>
              <a:t>Roliggropen</a:t>
            </a:r>
            <a:r>
              <a:rPr lang="fi-FI" b="1" dirty="0"/>
              <a:t>, Korsnäs</a:t>
            </a:r>
          </a:p>
          <a:p>
            <a:pPr marL="285750" indent="-285750">
              <a:buFont typeface="Arial" panose="020B0604020202020204" pitchFamily="34" charset="0"/>
              <a:buChar char="•"/>
            </a:pPr>
            <a:r>
              <a:rPr lang="fi-FI" dirty="0" err="1"/>
              <a:t>Moving</a:t>
            </a:r>
            <a:r>
              <a:rPr lang="fi-FI" dirty="0"/>
              <a:t> </a:t>
            </a:r>
            <a:r>
              <a:rPr lang="fi-FI" dirty="0" err="1"/>
              <a:t>aquatic</a:t>
            </a:r>
            <a:r>
              <a:rPr lang="fi-FI" dirty="0"/>
              <a:t> </a:t>
            </a:r>
            <a:r>
              <a:rPr lang="fi-FI" dirty="0" err="1"/>
              <a:t>plans</a:t>
            </a:r>
            <a:r>
              <a:rPr lang="fi-FI" dirty="0"/>
              <a:t> </a:t>
            </a:r>
            <a:r>
              <a:rPr lang="fi-FI" dirty="0" err="1"/>
              <a:t>from</a:t>
            </a:r>
            <a:r>
              <a:rPr lang="fi-FI" dirty="0"/>
              <a:t> </a:t>
            </a:r>
            <a:r>
              <a:rPr lang="fi-FI" dirty="0" err="1"/>
              <a:t>channel</a:t>
            </a:r>
            <a:r>
              <a:rPr lang="fi-FI" dirty="0"/>
              <a:t> 2022-2024  </a:t>
            </a:r>
            <a:r>
              <a:rPr lang="fi-FI" dirty="0" err="1"/>
              <a:t>volunteer</a:t>
            </a:r>
            <a:r>
              <a:rPr lang="fi-FI" dirty="0"/>
              <a:t> </a:t>
            </a:r>
            <a:r>
              <a:rPr lang="fi-FI" dirty="0" err="1"/>
              <a:t>work</a:t>
            </a:r>
            <a:r>
              <a:rPr lang="fi-FI" dirty="0"/>
              <a:t>; </a:t>
            </a:r>
            <a:r>
              <a:rPr lang="fi-FI" dirty="0" err="1"/>
              <a:t>nature</a:t>
            </a:r>
            <a:r>
              <a:rPr lang="fi-FI" dirty="0"/>
              <a:t> </a:t>
            </a:r>
            <a:r>
              <a:rPr lang="fi-FI" dirty="0" err="1"/>
              <a:t>organisation</a:t>
            </a:r>
            <a:r>
              <a:rPr lang="fi-FI" dirty="0"/>
              <a:t> </a:t>
            </a:r>
            <a:r>
              <a:rPr lang="fi-FI" dirty="0" err="1"/>
              <a:t>Ostrobothnia</a:t>
            </a:r>
            <a:r>
              <a:rPr lang="fi-FI" dirty="0"/>
              <a:t> </a:t>
            </a:r>
            <a:r>
              <a:rPr lang="fi-FI" dirty="0" err="1"/>
              <a:t>Australis</a:t>
            </a:r>
            <a:endParaRPr lang="fi-FI" dirty="0"/>
          </a:p>
          <a:p>
            <a:pPr marL="285750" indent="-285750">
              <a:buFont typeface="Arial" panose="020B0604020202020204" pitchFamily="34" charset="0"/>
              <a:buChar char="•"/>
            </a:pPr>
            <a:r>
              <a:rPr lang="fi-FI" b="1" dirty="0"/>
              <a:t>Total </a:t>
            </a:r>
            <a:r>
              <a:rPr lang="fi-FI" b="1" dirty="0" err="1"/>
              <a:t>costs</a:t>
            </a:r>
            <a:r>
              <a:rPr lang="fi-FI" b="1" dirty="0"/>
              <a:t> ~9000 € + VAT 24 % </a:t>
            </a:r>
            <a:r>
              <a:rPr lang="fi-FI" dirty="0"/>
              <a:t>(</a:t>
            </a:r>
            <a:r>
              <a:rPr lang="fi-FI" dirty="0" err="1"/>
              <a:t>plan</a:t>
            </a:r>
            <a:r>
              <a:rPr lang="fi-FI" dirty="0"/>
              <a:t> 2000 € ja </a:t>
            </a:r>
            <a:r>
              <a:rPr lang="fi-FI" dirty="0" err="1"/>
              <a:t>work</a:t>
            </a:r>
            <a:r>
              <a:rPr lang="fi-FI" dirty="0"/>
              <a:t> 7000 €):</a:t>
            </a:r>
          </a:p>
        </p:txBody>
      </p:sp>
      <p:sp>
        <p:nvSpPr>
          <p:cNvPr id="17" name="Tekstiruutu 16">
            <a:extLst>
              <a:ext uri="{FF2B5EF4-FFF2-40B4-BE49-F238E27FC236}">
                <a16:creationId xmlns:a16="http://schemas.microsoft.com/office/drawing/2014/main" id="{27BCC06D-C5B3-998C-FEE5-D4FCC40084B7}"/>
              </a:ext>
            </a:extLst>
          </p:cNvPr>
          <p:cNvSpPr txBox="1"/>
          <p:nvPr/>
        </p:nvSpPr>
        <p:spPr>
          <a:xfrm>
            <a:off x="85340" y="6065681"/>
            <a:ext cx="4848873" cy="276999"/>
          </a:xfrm>
          <a:prstGeom prst="rect">
            <a:avLst/>
          </a:prstGeom>
          <a:noFill/>
        </p:spPr>
        <p:txBody>
          <a:bodyPr wrap="square" rtlCol="0">
            <a:spAutoFit/>
          </a:bodyPr>
          <a:lstStyle/>
          <a:p>
            <a:r>
              <a:rPr lang="fi-FI" sz="1200" dirty="0" err="1">
                <a:solidFill>
                  <a:schemeClr val="bg1"/>
                </a:solidFill>
              </a:rPr>
              <a:t>Images</a:t>
            </a:r>
            <a:r>
              <a:rPr lang="fi-FI" sz="1200" dirty="0">
                <a:solidFill>
                  <a:schemeClr val="bg1"/>
                </a:solidFill>
              </a:rPr>
              <a:t>: HELMI </a:t>
            </a:r>
            <a:r>
              <a:rPr lang="fi-FI" sz="1200" dirty="0" err="1">
                <a:solidFill>
                  <a:schemeClr val="bg1"/>
                </a:solidFill>
              </a:rPr>
              <a:t>Habitats</a:t>
            </a:r>
            <a:r>
              <a:rPr lang="fi-FI" sz="1200" dirty="0">
                <a:solidFill>
                  <a:schemeClr val="bg1"/>
                </a:solidFill>
              </a:rPr>
              <a:t> </a:t>
            </a:r>
            <a:r>
              <a:rPr lang="fi-FI" sz="1200" dirty="0" err="1">
                <a:solidFill>
                  <a:schemeClr val="bg1"/>
                </a:solidFill>
              </a:rPr>
              <a:t>Programme</a:t>
            </a:r>
            <a:endParaRPr lang="fi-FI" sz="1200" dirty="0">
              <a:solidFill>
                <a:schemeClr val="bg1"/>
              </a:solidFill>
            </a:endParaRPr>
          </a:p>
        </p:txBody>
      </p:sp>
      <p:pic>
        <p:nvPicPr>
          <p:cNvPr id="18" name="Kuva 17">
            <a:extLst>
              <a:ext uri="{FF2B5EF4-FFF2-40B4-BE49-F238E27FC236}">
                <a16:creationId xmlns:a16="http://schemas.microsoft.com/office/drawing/2014/main" id="{9C2A7536-A567-1A11-5D57-2BF28D6AE4B3}"/>
              </a:ext>
            </a:extLst>
          </p:cNvPr>
          <p:cNvPicPr>
            <a:picLocks noChangeAspect="1"/>
          </p:cNvPicPr>
          <p:nvPr/>
        </p:nvPicPr>
        <p:blipFill>
          <a:blip r:embed="rId7"/>
          <a:stretch>
            <a:fillRect/>
          </a:stretch>
        </p:blipFill>
        <p:spPr>
          <a:xfrm>
            <a:off x="144099" y="3870050"/>
            <a:ext cx="3750076" cy="2111649"/>
          </a:xfrm>
          <a:prstGeom prst="rect">
            <a:avLst/>
          </a:prstGeom>
        </p:spPr>
      </p:pic>
      <p:sp>
        <p:nvSpPr>
          <p:cNvPr id="19" name="Tekstiruutu 18">
            <a:extLst>
              <a:ext uri="{FF2B5EF4-FFF2-40B4-BE49-F238E27FC236}">
                <a16:creationId xmlns:a16="http://schemas.microsoft.com/office/drawing/2014/main" id="{62082EDB-074F-FBF8-FE90-8D65A15768F4}"/>
              </a:ext>
            </a:extLst>
          </p:cNvPr>
          <p:cNvSpPr txBox="1"/>
          <p:nvPr/>
        </p:nvSpPr>
        <p:spPr>
          <a:xfrm>
            <a:off x="4039942" y="4065931"/>
            <a:ext cx="5459376" cy="1754326"/>
          </a:xfrm>
          <a:prstGeom prst="rect">
            <a:avLst/>
          </a:prstGeom>
          <a:noFill/>
        </p:spPr>
        <p:txBody>
          <a:bodyPr wrap="square" rtlCol="0">
            <a:spAutoFit/>
          </a:bodyPr>
          <a:lstStyle/>
          <a:p>
            <a:r>
              <a:rPr lang="fi-FI" b="1" dirty="0" err="1"/>
              <a:t>Hålörarna</a:t>
            </a:r>
            <a:r>
              <a:rPr lang="fi-FI" b="1" dirty="0"/>
              <a:t>, Luoto</a:t>
            </a:r>
          </a:p>
          <a:p>
            <a:pPr marL="285750" indent="-285750">
              <a:buFont typeface="Arial" panose="020B0604020202020204" pitchFamily="34" charset="0"/>
              <a:buChar char="•"/>
            </a:pPr>
            <a:r>
              <a:rPr lang="fi-FI" dirty="0" err="1"/>
              <a:t>Restoring</a:t>
            </a:r>
            <a:r>
              <a:rPr lang="fi-FI" dirty="0"/>
              <a:t> </a:t>
            </a:r>
            <a:r>
              <a:rPr lang="fi-FI" dirty="0" err="1"/>
              <a:t>the</a:t>
            </a:r>
            <a:r>
              <a:rPr lang="fi-FI" dirty="0"/>
              <a:t> </a:t>
            </a:r>
            <a:r>
              <a:rPr lang="fi-FI" dirty="0" err="1"/>
              <a:t>dredged</a:t>
            </a:r>
            <a:r>
              <a:rPr lang="fi-FI" dirty="0"/>
              <a:t> </a:t>
            </a:r>
            <a:r>
              <a:rPr lang="fi-FI" dirty="0" err="1"/>
              <a:t>channel</a:t>
            </a:r>
            <a:r>
              <a:rPr lang="fi-FI" dirty="0"/>
              <a:t> to </a:t>
            </a:r>
            <a:r>
              <a:rPr lang="fi-FI" dirty="0" err="1"/>
              <a:t>flad</a:t>
            </a:r>
            <a:endParaRPr lang="fi-FI" dirty="0"/>
          </a:p>
          <a:p>
            <a:pPr marL="285750" indent="-285750">
              <a:buFont typeface="Arial" panose="020B0604020202020204" pitchFamily="34" charset="0"/>
              <a:buChar char="•"/>
            </a:pPr>
            <a:r>
              <a:rPr lang="fi-FI" dirty="0"/>
              <a:t>1 </a:t>
            </a:r>
            <a:r>
              <a:rPr lang="fi-FI" dirty="0" err="1"/>
              <a:t>working</a:t>
            </a:r>
            <a:r>
              <a:rPr lang="fi-FI" dirty="0"/>
              <a:t> </a:t>
            </a:r>
            <a:r>
              <a:rPr lang="fi-FI" dirty="0" err="1"/>
              <a:t>day</a:t>
            </a:r>
            <a:endParaRPr lang="fi-FI" dirty="0"/>
          </a:p>
          <a:p>
            <a:pPr marL="285750" indent="-285750">
              <a:buFont typeface="Arial" panose="020B0604020202020204" pitchFamily="34" charset="0"/>
              <a:buChar char="•"/>
            </a:pPr>
            <a:r>
              <a:rPr lang="fi-FI" b="1" dirty="0"/>
              <a:t>Total </a:t>
            </a:r>
            <a:r>
              <a:rPr lang="fi-FI" b="1" dirty="0" err="1"/>
              <a:t>costs</a:t>
            </a:r>
            <a:r>
              <a:rPr lang="fi-FI" b="1" dirty="0"/>
              <a:t> 3100 € </a:t>
            </a:r>
            <a:r>
              <a:rPr lang="fi-FI" dirty="0"/>
              <a:t>+ ALV 24 % (</a:t>
            </a:r>
            <a:r>
              <a:rPr lang="fi-FI" dirty="0" err="1"/>
              <a:t>plan</a:t>
            </a:r>
            <a:r>
              <a:rPr lang="fi-FI" dirty="0"/>
              <a:t> 1000 € + </a:t>
            </a:r>
            <a:r>
              <a:rPr lang="fi-FI" dirty="0" err="1"/>
              <a:t>work</a:t>
            </a:r>
            <a:r>
              <a:rPr lang="fi-FI" dirty="0"/>
              <a:t> 2100 €)</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155357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39AC199-9648-F8D5-74FA-4BF632912D86}"/>
              </a:ext>
            </a:extLst>
          </p:cNvPr>
          <p:cNvPicPr>
            <a:picLocks noChangeAspect="1"/>
          </p:cNvPicPr>
          <p:nvPr/>
        </p:nvPicPr>
        <p:blipFill>
          <a:blip r:embed="rId3"/>
          <a:stretch>
            <a:fillRect/>
          </a:stretch>
        </p:blipFill>
        <p:spPr>
          <a:xfrm>
            <a:off x="2698091" y="5533747"/>
            <a:ext cx="2448472" cy="944314"/>
          </a:xfrm>
          <a:prstGeom prst="rect">
            <a:avLst/>
          </a:prstGeom>
        </p:spPr>
      </p:pic>
      <p:pic>
        <p:nvPicPr>
          <p:cNvPr id="16" name="Kuva 15" descr="Kuva, joka sisältää kohteen kuvakaappaus, Fontti, teksti, ympyrä&#10;&#10;Kuvaus luotu automaattisesti">
            <a:extLst>
              <a:ext uri="{FF2B5EF4-FFF2-40B4-BE49-F238E27FC236}">
                <a16:creationId xmlns:a16="http://schemas.microsoft.com/office/drawing/2014/main" id="{ADA69385-7230-A3FC-6E53-A1FDCC118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222" y="316452"/>
            <a:ext cx="3514591" cy="2451274"/>
          </a:xfrm>
          <a:prstGeom prst="rect">
            <a:avLst/>
          </a:prstGeom>
        </p:spPr>
      </p:pic>
      <p:sp>
        <p:nvSpPr>
          <p:cNvPr id="32" name="Ellipsi 31">
            <a:extLst>
              <a:ext uri="{FF2B5EF4-FFF2-40B4-BE49-F238E27FC236}">
                <a16:creationId xmlns:a16="http://schemas.microsoft.com/office/drawing/2014/main" id="{9D69257A-985D-6F3F-1704-8B2F27B10D67}"/>
              </a:ext>
            </a:extLst>
          </p:cNvPr>
          <p:cNvSpPr/>
          <p:nvPr/>
        </p:nvSpPr>
        <p:spPr>
          <a:xfrm>
            <a:off x="5615779" y="3941635"/>
            <a:ext cx="234000" cy="23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6" name="Sisällön paikkamerkki 3">
            <a:extLst>
              <a:ext uri="{FF2B5EF4-FFF2-40B4-BE49-F238E27FC236}">
                <a16:creationId xmlns:a16="http://schemas.microsoft.com/office/drawing/2014/main" id="{3A172003-8018-9569-924F-8C1C9359E9DE}"/>
              </a:ext>
            </a:extLst>
          </p:cNvPr>
          <p:cNvSpPr txBox="1">
            <a:spLocks/>
          </p:cNvSpPr>
          <p:nvPr/>
        </p:nvSpPr>
        <p:spPr>
          <a:xfrm>
            <a:off x="287082" y="133761"/>
            <a:ext cx="6376703" cy="42163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a:buChar char="-"/>
            </a:pPr>
            <a:endParaRPr lang="fi-FI"/>
          </a:p>
        </p:txBody>
      </p:sp>
      <p:grpSp>
        <p:nvGrpSpPr>
          <p:cNvPr id="9" name="Ryhmä 8">
            <a:extLst>
              <a:ext uri="{FF2B5EF4-FFF2-40B4-BE49-F238E27FC236}">
                <a16:creationId xmlns:a16="http://schemas.microsoft.com/office/drawing/2014/main" id="{3C1B154C-1CDD-5316-722C-0710C4C8A86D}"/>
              </a:ext>
            </a:extLst>
          </p:cNvPr>
          <p:cNvGrpSpPr/>
          <p:nvPr/>
        </p:nvGrpSpPr>
        <p:grpSpPr>
          <a:xfrm>
            <a:off x="5178193" y="12474"/>
            <a:ext cx="6841025" cy="6858000"/>
            <a:chOff x="5260812" y="0"/>
            <a:chExt cx="6841025" cy="6858000"/>
          </a:xfrm>
        </p:grpSpPr>
        <p:pic>
          <p:nvPicPr>
            <p:cNvPr id="18" name="Kuva 17" descr="Kuva, joka sisältää kohteen teksti, kartta, atlas, kuvakaappaus&#10;&#10;Kuvaus luotu automaattisesti">
              <a:extLst>
                <a:ext uri="{FF2B5EF4-FFF2-40B4-BE49-F238E27FC236}">
                  <a16:creationId xmlns:a16="http://schemas.microsoft.com/office/drawing/2014/main" id="{7D4325FB-F9E7-E7C8-B274-E4BCC4AE1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963" y="0"/>
              <a:ext cx="4848874" cy="6858000"/>
            </a:xfrm>
            <a:prstGeom prst="rect">
              <a:avLst/>
            </a:prstGeom>
          </p:spPr>
        </p:pic>
        <p:grpSp>
          <p:nvGrpSpPr>
            <p:cNvPr id="35" name="Ryhmä 34">
              <a:extLst>
                <a:ext uri="{FF2B5EF4-FFF2-40B4-BE49-F238E27FC236}">
                  <a16:creationId xmlns:a16="http://schemas.microsoft.com/office/drawing/2014/main" id="{7ED32903-3AEB-82CC-AABA-10F50DD8728C}"/>
                </a:ext>
              </a:extLst>
            </p:cNvPr>
            <p:cNvGrpSpPr/>
            <p:nvPr/>
          </p:nvGrpSpPr>
          <p:grpSpPr>
            <a:xfrm>
              <a:off x="5260812" y="2710924"/>
              <a:ext cx="2254622" cy="3492410"/>
              <a:chOff x="4376059" y="2710336"/>
              <a:chExt cx="2254622" cy="3492410"/>
            </a:xfrm>
          </p:grpSpPr>
          <p:grpSp>
            <p:nvGrpSpPr>
              <p:cNvPr id="27" name="Ryhmä 26">
                <a:extLst>
                  <a:ext uri="{FF2B5EF4-FFF2-40B4-BE49-F238E27FC236}">
                    <a16:creationId xmlns:a16="http://schemas.microsoft.com/office/drawing/2014/main" id="{2AC35ACB-01A9-55A3-2093-20B75667F81E}"/>
                  </a:ext>
                </a:extLst>
              </p:cNvPr>
              <p:cNvGrpSpPr/>
              <p:nvPr/>
            </p:nvGrpSpPr>
            <p:grpSpPr>
              <a:xfrm rot="1509212">
                <a:off x="4376059" y="3720804"/>
                <a:ext cx="1926771" cy="2481942"/>
                <a:chOff x="3624943" y="4016829"/>
                <a:chExt cx="1926771" cy="2481942"/>
              </a:xfrm>
            </p:grpSpPr>
            <p:grpSp>
              <p:nvGrpSpPr>
                <p:cNvPr id="23" name="Ryhmä 22">
                  <a:extLst>
                    <a:ext uri="{FF2B5EF4-FFF2-40B4-BE49-F238E27FC236}">
                      <a16:creationId xmlns:a16="http://schemas.microsoft.com/office/drawing/2014/main" id="{FF61387B-DCC5-1BEC-3F8C-CB5261418B55}"/>
                    </a:ext>
                  </a:extLst>
                </p:cNvPr>
                <p:cNvGrpSpPr/>
                <p:nvPr/>
              </p:nvGrpSpPr>
              <p:grpSpPr>
                <a:xfrm>
                  <a:off x="3624943" y="4016829"/>
                  <a:ext cx="1926771" cy="2481942"/>
                  <a:chOff x="3624943" y="4016829"/>
                  <a:chExt cx="1926771" cy="2481942"/>
                </a:xfrm>
              </p:grpSpPr>
              <p:sp>
                <p:nvSpPr>
                  <p:cNvPr id="21" name="Suorakulmio: Pyöristetyt kulmat 20">
                    <a:extLst>
                      <a:ext uri="{FF2B5EF4-FFF2-40B4-BE49-F238E27FC236}">
                        <a16:creationId xmlns:a16="http://schemas.microsoft.com/office/drawing/2014/main" id="{3354A965-86FC-6C57-C559-D5B72DC93C39}"/>
                      </a:ext>
                    </a:extLst>
                  </p:cNvPr>
                  <p:cNvSpPr/>
                  <p:nvPr/>
                </p:nvSpPr>
                <p:spPr>
                  <a:xfrm>
                    <a:off x="3624943" y="4016829"/>
                    <a:ext cx="1926771" cy="2481942"/>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Tekstiruutu 21">
                    <a:extLst>
                      <a:ext uri="{FF2B5EF4-FFF2-40B4-BE49-F238E27FC236}">
                        <a16:creationId xmlns:a16="http://schemas.microsoft.com/office/drawing/2014/main" id="{A22DE974-0E64-9A58-B425-419C74917B94}"/>
                      </a:ext>
                    </a:extLst>
                  </p:cNvPr>
                  <p:cNvSpPr txBox="1"/>
                  <p:nvPr/>
                </p:nvSpPr>
                <p:spPr>
                  <a:xfrm>
                    <a:off x="3973286" y="4419598"/>
                    <a:ext cx="1328057" cy="584775"/>
                  </a:xfrm>
                  <a:prstGeom prst="rect">
                    <a:avLst/>
                  </a:prstGeom>
                  <a:noFill/>
                </p:spPr>
                <p:txBody>
                  <a:bodyPr wrap="square" rtlCol="0">
                    <a:spAutoFit/>
                  </a:bodyPr>
                  <a:lstStyle/>
                  <a:p>
                    <a:r>
                      <a:rPr lang="fi-FI" sz="3200">
                        <a:solidFill>
                          <a:schemeClr val="bg1"/>
                        </a:solidFill>
                        <a:latin typeface="Cooper Black" panose="0208090404030B020404" pitchFamily="18" charset="0"/>
                      </a:rPr>
                      <a:t>Price</a:t>
                    </a:r>
                    <a:endParaRPr lang="fi-FI" sz="2800">
                      <a:solidFill>
                        <a:schemeClr val="bg1"/>
                      </a:solidFill>
                      <a:latin typeface="Cooper Black" panose="0208090404030B020404" pitchFamily="18" charset="0"/>
                    </a:endParaRPr>
                  </a:p>
                </p:txBody>
              </p:sp>
            </p:grpSp>
            <p:sp>
              <p:nvSpPr>
                <p:cNvPr id="24" name="Tekstiruutu 23">
                  <a:extLst>
                    <a:ext uri="{FF2B5EF4-FFF2-40B4-BE49-F238E27FC236}">
                      <a16:creationId xmlns:a16="http://schemas.microsoft.com/office/drawing/2014/main" id="{887C323B-CEB9-348B-476B-8D002C35D4AB}"/>
                    </a:ext>
                  </a:extLst>
                </p:cNvPr>
                <p:cNvSpPr txBox="1"/>
                <p:nvPr/>
              </p:nvSpPr>
              <p:spPr>
                <a:xfrm>
                  <a:off x="3737926" y="5291697"/>
                  <a:ext cx="1719943" cy="430887"/>
                </a:xfrm>
                <a:prstGeom prst="rect">
                  <a:avLst/>
                </a:prstGeom>
                <a:solidFill>
                  <a:schemeClr val="bg1">
                    <a:lumMod val="95000"/>
                  </a:schemeClr>
                </a:solidFill>
              </p:spPr>
              <p:txBody>
                <a:bodyPr wrap="square" rtlCol="0">
                  <a:spAutoFit/>
                </a:bodyPr>
                <a:lstStyle/>
                <a:p>
                  <a:r>
                    <a:rPr lang="fi-FI" sz="2200"/>
                    <a:t>14 510 000€</a:t>
                  </a:r>
                </a:p>
              </p:txBody>
            </p:sp>
          </p:grpSp>
          <p:sp>
            <p:nvSpPr>
              <p:cNvPr id="34" name="Vapaamuotoinen: Muoto 33">
                <a:extLst>
                  <a:ext uri="{FF2B5EF4-FFF2-40B4-BE49-F238E27FC236}">
                    <a16:creationId xmlns:a16="http://schemas.microsoft.com/office/drawing/2014/main" id="{457E532D-4DB5-2DF9-3693-014D505656F8}"/>
                  </a:ext>
                </a:extLst>
              </p:cNvPr>
              <p:cNvSpPr/>
              <p:nvPr/>
            </p:nvSpPr>
            <p:spPr>
              <a:xfrm>
                <a:off x="5747657" y="2710336"/>
                <a:ext cx="883024" cy="1252064"/>
              </a:xfrm>
              <a:custGeom>
                <a:avLst/>
                <a:gdLst>
                  <a:gd name="connsiteX0" fmla="*/ 0 w 883024"/>
                  <a:gd name="connsiteY0" fmla="*/ 1252064 h 1252064"/>
                  <a:gd name="connsiteX1" fmla="*/ 348343 w 883024"/>
                  <a:gd name="connsiteY1" fmla="*/ 109064 h 1252064"/>
                  <a:gd name="connsiteX2" fmla="*/ 881743 w 883024"/>
                  <a:gd name="connsiteY2" fmla="*/ 163493 h 1252064"/>
                  <a:gd name="connsiteX3" fmla="*/ 185057 w 883024"/>
                  <a:gd name="connsiteY3" fmla="*/ 1143207 h 1252064"/>
                </a:gdLst>
                <a:ahLst/>
                <a:cxnLst>
                  <a:cxn ang="0">
                    <a:pos x="connsiteX0" y="connsiteY0"/>
                  </a:cxn>
                  <a:cxn ang="0">
                    <a:pos x="connsiteX1" y="connsiteY1"/>
                  </a:cxn>
                  <a:cxn ang="0">
                    <a:pos x="connsiteX2" y="connsiteY2"/>
                  </a:cxn>
                  <a:cxn ang="0">
                    <a:pos x="connsiteX3" y="connsiteY3"/>
                  </a:cxn>
                </a:cxnLst>
                <a:rect l="l" t="t" r="r" b="b"/>
                <a:pathLst>
                  <a:path w="883024" h="1252064">
                    <a:moveTo>
                      <a:pt x="0" y="1252064"/>
                    </a:moveTo>
                    <a:cubicBezTo>
                      <a:pt x="100693" y="771278"/>
                      <a:pt x="201386" y="290492"/>
                      <a:pt x="348343" y="109064"/>
                    </a:cubicBezTo>
                    <a:cubicBezTo>
                      <a:pt x="495300" y="-72364"/>
                      <a:pt x="908957" y="-8864"/>
                      <a:pt x="881743" y="163493"/>
                    </a:cubicBezTo>
                    <a:cubicBezTo>
                      <a:pt x="854529" y="335850"/>
                      <a:pt x="519793" y="739528"/>
                      <a:pt x="185057" y="1143207"/>
                    </a:cubicBezTo>
                  </a:path>
                </a:pathLst>
              </a:custGeom>
              <a:noFill/>
              <a:ln>
                <a:solidFill>
                  <a:srgbClr val="CB76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351"/>
              </a:p>
            </p:txBody>
          </p:sp>
        </p:grpSp>
      </p:grpSp>
      <p:pic>
        <p:nvPicPr>
          <p:cNvPr id="6" name="Kuva 5">
            <a:extLst>
              <a:ext uri="{FF2B5EF4-FFF2-40B4-BE49-F238E27FC236}">
                <a16:creationId xmlns:a16="http://schemas.microsoft.com/office/drawing/2014/main" id="{119D93A8-B541-A4C8-A7F6-F991C4AA4B11}"/>
              </a:ext>
            </a:extLst>
          </p:cNvPr>
          <p:cNvPicPr>
            <a:picLocks noChangeAspect="1"/>
          </p:cNvPicPr>
          <p:nvPr/>
        </p:nvPicPr>
        <p:blipFill rotWithShape="1">
          <a:blip r:embed="rId6"/>
          <a:srcRect l="9414" t="8502" r="27297" b="9626"/>
          <a:stretch/>
        </p:blipFill>
        <p:spPr>
          <a:xfrm>
            <a:off x="140097" y="94058"/>
            <a:ext cx="3243956" cy="2796514"/>
          </a:xfrm>
          <a:prstGeom prst="rect">
            <a:avLst/>
          </a:prstGeom>
        </p:spPr>
      </p:pic>
      <p:grpSp>
        <p:nvGrpSpPr>
          <p:cNvPr id="10" name="Ryhmä 9">
            <a:extLst>
              <a:ext uri="{FF2B5EF4-FFF2-40B4-BE49-F238E27FC236}">
                <a16:creationId xmlns:a16="http://schemas.microsoft.com/office/drawing/2014/main" id="{D439FB20-C791-3C1B-1C61-B256F8D7B435}"/>
              </a:ext>
            </a:extLst>
          </p:cNvPr>
          <p:cNvGrpSpPr/>
          <p:nvPr/>
        </p:nvGrpSpPr>
        <p:grpSpPr>
          <a:xfrm>
            <a:off x="132752" y="2951402"/>
            <a:ext cx="4968019" cy="3608616"/>
            <a:chOff x="132032" y="3085186"/>
            <a:chExt cx="4896360" cy="3430506"/>
          </a:xfrm>
        </p:grpSpPr>
        <p:pic>
          <p:nvPicPr>
            <p:cNvPr id="3" name="Kuva 2">
              <a:extLst>
                <a:ext uri="{FF2B5EF4-FFF2-40B4-BE49-F238E27FC236}">
                  <a16:creationId xmlns:a16="http://schemas.microsoft.com/office/drawing/2014/main" id="{32FF6322-38B2-B90F-A931-F21D160F0C24}"/>
                </a:ext>
              </a:extLst>
            </p:cNvPr>
            <p:cNvPicPr>
              <a:picLocks noChangeAspect="1"/>
            </p:cNvPicPr>
            <p:nvPr/>
          </p:nvPicPr>
          <p:blipFill>
            <a:blip r:embed="rId7"/>
            <a:stretch>
              <a:fillRect/>
            </a:stretch>
          </p:blipFill>
          <p:spPr>
            <a:xfrm>
              <a:off x="132032" y="3085186"/>
              <a:ext cx="2413156" cy="3430506"/>
            </a:xfrm>
            <a:prstGeom prst="rect">
              <a:avLst/>
            </a:prstGeom>
          </p:spPr>
        </p:pic>
        <p:sp>
          <p:nvSpPr>
            <p:cNvPr id="4" name="Tekstiruutu 3">
              <a:extLst>
                <a:ext uri="{FF2B5EF4-FFF2-40B4-BE49-F238E27FC236}">
                  <a16:creationId xmlns:a16="http://schemas.microsoft.com/office/drawing/2014/main" id="{67CC50E7-2547-B542-BB35-010B922B5821}"/>
                </a:ext>
              </a:extLst>
            </p:cNvPr>
            <p:cNvSpPr txBox="1"/>
            <p:nvPr/>
          </p:nvSpPr>
          <p:spPr>
            <a:xfrm>
              <a:off x="2639794" y="3592707"/>
              <a:ext cx="2388598" cy="567181"/>
            </a:xfrm>
            <a:prstGeom prst="rect">
              <a:avLst/>
            </a:prstGeom>
            <a:solidFill>
              <a:schemeClr val="bg1">
                <a:lumMod val="85000"/>
                <a:alpha val="99000"/>
              </a:schemeClr>
            </a:solidFill>
            <a:ln>
              <a:solidFill>
                <a:schemeClr val="accent6">
                  <a:lumMod val="50000"/>
                </a:schemeClr>
              </a:solidFill>
            </a:ln>
          </p:spPr>
          <p:txBody>
            <a:bodyPr wrap="square" rtlCol="0">
              <a:spAutoFit/>
            </a:bodyPr>
            <a:lstStyle/>
            <a:p>
              <a:r>
                <a:rPr lang="fi-FI" sz="1600" dirty="0" err="1"/>
                <a:t>Average</a:t>
              </a:r>
              <a:r>
                <a:rPr lang="fi-FI" sz="1600" dirty="0"/>
                <a:t> </a:t>
              </a:r>
              <a:r>
                <a:rPr lang="fi-FI" sz="1600" dirty="0" err="1"/>
                <a:t>price</a:t>
              </a:r>
              <a:r>
                <a:rPr lang="fi-FI" sz="1600" dirty="0"/>
                <a:t> for </a:t>
              </a:r>
              <a:r>
                <a:rPr lang="fi-FI" sz="1600" dirty="0" err="1"/>
                <a:t>lagoon</a:t>
              </a:r>
              <a:r>
                <a:rPr lang="fi-FI" sz="1600" dirty="0"/>
                <a:t> </a:t>
              </a:r>
              <a:r>
                <a:rPr lang="fi-FI" sz="1600" dirty="0" err="1"/>
                <a:t>restoration</a:t>
              </a:r>
              <a:r>
                <a:rPr lang="fi-FI" sz="1600" dirty="0"/>
                <a:t> ~16 000 euro</a:t>
              </a:r>
            </a:p>
          </p:txBody>
        </p:sp>
      </p:grpSp>
      <p:sp>
        <p:nvSpPr>
          <p:cNvPr id="2" name="Tekstiruutu 1">
            <a:extLst>
              <a:ext uri="{FF2B5EF4-FFF2-40B4-BE49-F238E27FC236}">
                <a16:creationId xmlns:a16="http://schemas.microsoft.com/office/drawing/2014/main" id="{5F8D7F43-F972-7583-0D08-3C14189ED807}"/>
              </a:ext>
            </a:extLst>
          </p:cNvPr>
          <p:cNvSpPr txBox="1"/>
          <p:nvPr/>
        </p:nvSpPr>
        <p:spPr>
          <a:xfrm>
            <a:off x="87258" y="6573513"/>
            <a:ext cx="4848873" cy="276999"/>
          </a:xfrm>
          <a:prstGeom prst="rect">
            <a:avLst/>
          </a:prstGeom>
          <a:noFill/>
        </p:spPr>
        <p:txBody>
          <a:bodyPr wrap="square" rtlCol="0">
            <a:spAutoFit/>
          </a:bodyPr>
          <a:lstStyle/>
          <a:p>
            <a:r>
              <a:rPr lang="fi-FI" sz="1200" dirty="0" err="1"/>
              <a:t>Images</a:t>
            </a:r>
            <a:r>
              <a:rPr lang="fi-FI" sz="1200" dirty="0"/>
              <a:t>: Jaakko Haapamäki, Fiia Haavisto &amp; Tytti Turkia, MH</a:t>
            </a:r>
          </a:p>
        </p:txBody>
      </p:sp>
    </p:spTree>
    <p:extLst>
      <p:ext uri="{BB962C8B-B14F-4D97-AF65-F5344CB8AC3E}">
        <p14:creationId xmlns:p14="http://schemas.microsoft.com/office/powerpoint/2010/main" val="95621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B028-5B35-9419-A163-F8449AB569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102E74-BAB2-8A9D-BF4F-673D2F9BBACF}"/>
              </a:ext>
            </a:extLst>
          </p:cNvPr>
          <p:cNvPicPr>
            <a:picLocks noChangeAspect="1"/>
          </p:cNvPicPr>
          <p:nvPr/>
        </p:nvPicPr>
        <p:blipFill>
          <a:blip r:embed="rId3"/>
          <a:stretch>
            <a:fillRect/>
          </a:stretch>
        </p:blipFill>
        <p:spPr>
          <a:xfrm>
            <a:off x="4887686" y="6115012"/>
            <a:ext cx="7304314" cy="742988"/>
          </a:xfrm>
          <a:prstGeom prst="rect">
            <a:avLst/>
          </a:prstGeom>
        </p:spPr>
      </p:pic>
      <p:sp>
        <p:nvSpPr>
          <p:cNvPr id="6" name="Rectangle 5">
            <a:extLst>
              <a:ext uri="{FF2B5EF4-FFF2-40B4-BE49-F238E27FC236}">
                <a16:creationId xmlns:a16="http://schemas.microsoft.com/office/drawing/2014/main" id="{F1C123F9-A104-90A9-CA7A-929058FD6A50}"/>
              </a:ext>
            </a:extLst>
          </p:cNvPr>
          <p:cNvSpPr/>
          <p:nvPr/>
        </p:nvSpPr>
        <p:spPr>
          <a:xfrm>
            <a:off x="0" y="6115012"/>
            <a:ext cx="5002306" cy="742988"/>
          </a:xfrm>
          <a:prstGeom prst="rect">
            <a:avLst/>
          </a:prstGeom>
          <a:solidFill>
            <a:srgbClr val="0049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itle 6">
            <a:extLst>
              <a:ext uri="{FF2B5EF4-FFF2-40B4-BE49-F238E27FC236}">
                <a16:creationId xmlns:a16="http://schemas.microsoft.com/office/drawing/2014/main" id="{055FDE8B-350A-5367-F62B-5FD4FE481A5A}"/>
              </a:ext>
            </a:extLst>
          </p:cNvPr>
          <p:cNvSpPr>
            <a:spLocks noGrp="1"/>
          </p:cNvSpPr>
          <p:nvPr>
            <p:ph type="title"/>
          </p:nvPr>
        </p:nvSpPr>
        <p:spPr>
          <a:xfrm>
            <a:off x="248908" y="203197"/>
            <a:ext cx="10515600" cy="835024"/>
          </a:xfrm>
        </p:spPr>
        <p:txBody>
          <a:bodyPr/>
          <a:lstStyle/>
          <a:p>
            <a:r>
              <a:rPr lang="en-US" dirty="0">
                <a:solidFill>
                  <a:srgbClr val="00497F"/>
                </a:solidFill>
              </a:rPr>
              <a:t>National plan for Finland</a:t>
            </a:r>
            <a:endParaRPr lang="en-FI" dirty="0">
              <a:solidFill>
                <a:srgbClr val="00497F"/>
              </a:solidFill>
            </a:endParaRPr>
          </a:p>
        </p:txBody>
      </p:sp>
      <p:sp>
        <p:nvSpPr>
          <p:cNvPr id="2" name="Tekstiruutu 1">
            <a:extLst>
              <a:ext uri="{FF2B5EF4-FFF2-40B4-BE49-F238E27FC236}">
                <a16:creationId xmlns:a16="http://schemas.microsoft.com/office/drawing/2014/main" id="{9D71C219-D5DD-ABA5-C6E7-9E1DD06D39FB}"/>
              </a:ext>
            </a:extLst>
          </p:cNvPr>
          <p:cNvSpPr txBox="1"/>
          <p:nvPr/>
        </p:nvSpPr>
        <p:spPr>
          <a:xfrm>
            <a:off x="622630" y="1072560"/>
            <a:ext cx="4716556" cy="1477328"/>
          </a:xfrm>
          <a:prstGeom prst="rect">
            <a:avLst/>
          </a:prstGeom>
          <a:noFill/>
        </p:spPr>
        <p:txBody>
          <a:bodyPr wrap="square" rtlCol="0">
            <a:spAutoFit/>
          </a:bodyPr>
          <a:lstStyle/>
          <a:p>
            <a:r>
              <a:rPr lang="fi-FI" b="1" dirty="0"/>
              <a:t>EU Nature </a:t>
            </a:r>
            <a:r>
              <a:rPr lang="fi-FI" b="1" dirty="0" err="1"/>
              <a:t>Restoration</a:t>
            </a:r>
            <a:r>
              <a:rPr lang="fi-FI" b="1" dirty="0"/>
              <a:t> </a:t>
            </a:r>
            <a:r>
              <a:rPr lang="fi-FI" b="1" dirty="0" err="1"/>
              <a:t>Law</a:t>
            </a:r>
            <a:endParaRPr lang="fi-FI" b="1" dirty="0"/>
          </a:p>
          <a:p>
            <a:pPr marL="285750" indent="-285750">
              <a:buFont typeface="Arial" panose="020B0604020202020204" pitchFamily="34" charset="0"/>
              <a:buChar char="•"/>
            </a:pPr>
            <a:r>
              <a:rPr lang="fi-FI" dirty="0"/>
              <a:t>National </a:t>
            </a:r>
            <a:r>
              <a:rPr lang="fi-FI" dirty="0" err="1"/>
              <a:t>plan</a:t>
            </a:r>
            <a:r>
              <a:rPr lang="fi-FI" dirty="0"/>
              <a:t> </a:t>
            </a:r>
            <a:r>
              <a:rPr lang="fi-FI" dirty="0" err="1"/>
              <a:t>work</a:t>
            </a:r>
            <a:r>
              <a:rPr lang="fi-FI" dirty="0"/>
              <a:t> </a:t>
            </a:r>
            <a:r>
              <a:rPr lang="fi-FI" dirty="0" err="1"/>
              <a:t>started</a:t>
            </a:r>
            <a:endParaRPr lang="fi-FI" dirty="0"/>
          </a:p>
          <a:p>
            <a:pPr marL="285750" indent="-285750">
              <a:buFont typeface="Arial" panose="020B0604020202020204" pitchFamily="34" charset="0"/>
              <a:buChar char="•"/>
            </a:pPr>
            <a:r>
              <a:rPr lang="fi-FI" dirty="0" err="1"/>
              <a:t>Ready</a:t>
            </a:r>
            <a:r>
              <a:rPr lang="fi-FI" dirty="0"/>
              <a:t> on 18.8.2026</a:t>
            </a:r>
          </a:p>
          <a:p>
            <a:endParaRPr lang="fi-FI" dirty="0"/>
          </a:p>
          <a:p>
            <a:pPr marL="285750" indent="-285750">
              <a:buFont typeface="Arial" panose="020B0604020202020204" pitchFamily="34" charset="0"/>
              <a:buChar char="•"/>
            </a:pPr>
            <a:endParaRPr lang="fi-FI" dirty="0"/>
          </a:p>
        </p:txBody>
      </p:sp>
      <p:pic>
        <p:nvPicPr>
          <p:cNvPr id="15" name="Kuva 14">
            <a:extLst>
              <a:ext uri="{FF2B5EF4-FFF2-40B4-BE49-F238E27FC236}">
                <a16:creationId xmlns:a16="http://schemas.microsoft.com/office/drawing/2014/main" id="{0C288D13-C76A-2136-4655-F245010A73D4}"/>
              </a:ext>
            </a:extLst>
          </p:cNvPr>
          <p:cNvPicPr>
            <a:picLocks noChangeAspect="1"/>
          </p:cNvPicPr>
          <p:nvPr/>
        </p:nvPicPr>
        <p:blipFill rotWithShape="1">
          <a:blip r:embed="rId4"/>
          <a:srcRect l="55000" t="10278" r="4819" b="5277"/>
          <a:stretch/>
        </p:blipFill>
        <p:spPr>
          <a:xfrm>
            <a:off x="4587761" y="2109550"/>
            <a:ext cx="6171772" cy="3648037"/>
          </a:xfrm>
          <a:prstGeom prst="rect">
            <a:avLst/>
          </a:prstGeom>
        </p:spPr>
      </p:pic>
      <p:pic>
        <p:nvPicPr>
          <p:cNvPr id="17" name="Kuva 16">
            <a:extLst>
              <a:ext uri="{FF2B5EF4-FFF2-40B4-BE49-F238E27FC236}">
                <a16:creationId xmlns:a16="http://schemas.microsoft.com/office/drawing/2014/main" id="{B369B6D5-7526-C67E-5C48-3DCDC533AEBC}"/>
              </a:ext>
            </a:extLst>
          </p:cNvPr>
          <p:cNvPicPr>
            <a:picLocks noChangeAspect="1"/>
          </p:cNvPicPr>
          <p:nvPr/>
        </p:nvPicPr>
        <p:blipFill rotWithShape="1">
          <a:blip r:embed="rId5"/>
          <a:srcRect l="69531" t="13816" r="12500" b="4517"/>
          <a:stretch/>
        </p:blipFill>
        <p:spPr>
          <a:xfrm>
            <a:off x="1432467" y="2237578"/>
            <a:ext cx="2792083" cy="3569011"/>
          </a:xfrm>
          <a:prstGeom prst="rect">
            <a:avLst/>
          </a:prstGeom>
          <a:ln>
            <a:solidFill>
              <a:schemeClr val="accent1"/>
            </a:solidFill>
          </a:ln>
        </p:spPr>
      </p:pic>
      <p:sp>
        <p:nvSpPr>
          <p:cNvPr id="18" name="Tekstiruutu 17">
            <a:extLst>
              <a:ext uri="{FF2B5EF4-FFF2-40B4-BE49-F238E27FC236}">
                <a16:creationId xmlns:a16="http://schemas.microsoft.com/office/drawing/2014/main" id="{A81C9378-B6D4-4632-9544-D771163547F1}"/>
              </a:ext>
            </a:extLst>
          </p:cNvPr>
          <p:cNvSpPr txBox="1"/>
          <p:nvPr/>
        </p:nvSpPr>
        <p:spPr>
          <a:xfrm>
            <a:off x="4773284" y="3140096"/>
            <a:ext cx="5800725" cy="184666"/>
          </a:xfrm>
          <a:prstGeom prst="rect">
            <a:avLst/>
          </a:prstGeom>
          <a:noFill/>
          <a:ln>
            <a:solidFill>
              <a:srgbClr val="FF0000"/>
            </a:solidFill>
          </a:ln>
        </p:spPr>
        <p:txBody>
          <a:bodyPr wrap="square" rtlCol="0">
            <a:spAutoFit/>
          </a:bodyPr>
          <a:lstStyle/>
          <a:p>
            <a:endParaRPr lang="fi-FI" sz="600" dirty="0"/>
          </a:p>
        </p:txBody>
      </p:sp>
      <p:sp>
        <p:nvSpPr>
          <p:cNvPr id="19" name="Tekstiruutu 18">
            <a:extLst>
              <a:ext uri="{FF2B5EF4-FFF2-40B4-BE49-F238E27FC236}">
                <a16:creationId xmlns:a16="http://schemas.microsoft.com/office/drawing/2014/main" id="{C3B5310B-6DBD-CC8D-218A-7BC0A48DE19F}"/>
              </a:ext>
            </a:extLst>
          </p:cNvPr>
          <p:cNvSpPr txBox="1"/>
          <p:nvPr/>
        </p:nvSpPr>
        <p:spPr>
          <a:xfrm>
            <a:off x="4720373" y="1196176"/>
            <a:ext cx="6657974" cy="646331"/>
          </a:xfrm>
          <a:prstGeom prst="rect">
            <a:avLst/>
          </a:prstGeom>
          <a:noFill/>
        </p:spPr>
        <p:txBody>
          <a:bodyPr wrap="square" rtlCol="0">
            <a:spAutoFit/>
          </a:bodyPr>
          <a:lstStyle/>
          <a:p>
            <a:r>
              <a:rPr lang="fi-FI" dirty="0"/>
              <a:t>Preliminary </a:t>
            </a:r>
            <a:r>
              <a:rPr lang="fi-FI" dirty="0" err="1"/>
              <a:t>work</a:t>
            </a:r>
            <a:r>
              <a:rPr lang="fi-FI" dirty="0"/>
              <a:t> </a:t>
            </a:r>
            <a:r>
              <a:rPr lang="fi-FI" dirty="0" err="1"/>
              <a:t>done</a:t>
            </a:r>
            <a:r>
              <a:rPr lang="fi-FI" dirty="0"/>
              <a:t> on </a:t>
            </a:r>
            <a:r>
              <a:rPr lang="fi-FI" dirty="0" err="1"/>
              <a:t>estimating</a:t>
            </a:r>
            <a:r>
              <a:rPr lang="fi-FI" dirty="0"/>
              <a:t> </a:t>
            </a:r>
            <a:r>
              <a:rPr lang="fi-FI" dirty="0" err="1"/>
              <a:t>costs</a:t>
            </a:r>
            <a:r>
              <a:rPr lang="fi-FI" dirty="0"/>
              <a:t>, Kareksela et al. 2022</a:t>
            </a:r>
          </a:p>
          <a:p>
            <a:r>
              <a:rPr lang="fi-FI" b="0" i="0" u="none" strike="noStrike" dirty="0">
                <a:solidFill>
                  <a:srgbClr val="007E9E"/>
                </a:solidFill>
                <a:effectLst/>
                <a:hlinkClick r:id="rId6"/>
              </a:rPr>
              <a:t>http://urn.fi/URN:ISBN:978-952-380-392-3</a:t>
            </a:r>
            <a:endParaRPr lang="fi-FI" dirty="0"/>
          </a:p>
        </p:txBody>
      </p:sp>
    </p:spTree>
    <p:extLst>
      <p:ext uri="{BB962C8B-B14F-4D97-AF65-F5344CB8AC3E}">
        <p14:creationId xmlns:p14="http://schemas.microsoft.com/office/powerpoint/2010/main" val="50422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CD86E3-7A6A-5D07-EB78-E36B15B176B2}"/>
              </a:ext>
            </a:extLst>
          </p:cNvPr>
          <p:cNvSpPr>
            <a:spLocks noGrp="1"/>
          </p:cNvSpPr>
          <p:nvPr>
            <p:ph type="title"/>
          </p:nvPr>
        </p:nvSpPr>
        <p:spPr/>
        <p:txBody>
          <a:bodyPr/>
          <a:lstStyle/>
          <a:p>
            <a:pPr algn="ctr"/>
            <a:r>
              <a:rPr lang="fi-FI" b="0" dirty="0">
                <a:solidFill>
                  <a:srgbClr val="000000"/>
                </a:solidFill>
              </a:rPr>
              <a:t>​</a:t>
            </a:r>
            <a:endParaRPr lang="fi-FI" dirty="0"/>
          </a:p>
        </p:txBody>
      </p:sp>
    </p:spTree>
    <p:extLst>
      <p:ext uri="{BB962C8B-B14F-4D97-AF65-F5344CB8AC3E}">
        <p14:creationId xmlns:p14="http://schemas.microsoft.com/office/powerpoint/2010/main" val="156270493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iodiversea-teema_FINAL_27.6.">
  <a:themeElements>
    <a:clrScheme name="Biodiversea-paletti">
      <a:dk1>
        <a:srgbClr val="000000"/>
      </a:dk1>
      <a:lt1>
        <a:sysClr val="window" lastClr="FFFFFF"/>
      </a:lt1>
      <a:dk2>
        <a:srgbClr val="008D36"/>
      </a:dk2>
      <a:lt2>
        <a:srgbClr val="FFFFFF"/>
      </a:lt2>
      <a:accent1>
        <a:srgbClr val="1D71B8"/>
      </a:accent1>
      <a:accent2>
        <a:srgbClr val="95C11F"/>
      </a:accent2>
      <a:accent3>
        <a:srgbClr val="3AAA35"/>
      </a:accent3>
      <a:accent4>
        <a:srgbClr val="33ACE3"/>
      </a:accent4>
      <a:accent5>
        <a:srgbClr val="003762"/>
      </a:accent5>
      <a:accent6>
        <a:srgbClr val="E0DD5B"/>
      </a:accent6>
      <a:hlink>
        <a:srgbClr val="1D71B8"/>
      </a:hlink>
      <a:folHlink>
        <a:srgbClr val="1D71B8"/>
      </a:folHlink>
    </a:clrScheme>
    <a:fontScheme name="Biodiversea-teeman fontit">
      <a:majorFont>
        <a:latin typeface="Century Gothic"/>
        <a:ea typeface=""/>
        <a:cs typeface=""/>
      </a:majorFont>
      <a:minorFont>
        <a:latin typeface="Cambri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nchorCtr="0">
        <a:noAutofit/>
      </a:bodyPr>
      <a:lstStyle>
        <a:defPPr algn="l">
          <a:defRPr dirty="0"/>
        </a:defPPr>
      </a:lstStyle>
    </a:txDef>
  </a:objectDefaults>
  <a:extraClrSchemeLst/>
  <a:extLst>
    <a:ext uri="{05A4C25C-085E-4340-85A3-A5531E510DB2}">
      <thm15:themeFamily xmlns:thm15="http://schemas.microsoft.com/office/thememl/2012/main" name="Biodiversea-PowerPoint-pohja.potx" id="{824D5013-0D2A-497A-98C4-EF6DA5F7F9C6}" vid="{50149354-A97E-458D-8ED8-9A1C0C9251E3}"/>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bc7d1b-5700-4020-8f28-f12ea55ef974">
      <Terms xmlns="http://schemas.microsoft.com/office/infopath/2007/PartnerControls"/>
    </lcf76f155ced4ddcb4097134ff3c332f>
    <TaxCatchAll xmlns="b549eab3-a6f9-4837-9a92-af2ba8d7c0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ED7E31C5639345A896E72AE404A430" ma:contentTypeVersion="17" ma:contentTypeDescription="Create a new document." ma:contentTypeScope="" ma:versionID="1ba2839fe028bd763b2e0b9ff16f417a">
  <xsd:schema xmlns:xsd="http://www.w3.org/2001/XMLSchema" xmlns:xs="http://www.w3.org/2001/XMLSchema" xmlns:p="http://schemas.microsoft.com/office/2006/metadata/properties" xmlns:ns2="23bc7d1b-5700-4020-8f28-f12ea55ef974" xmlns:ns3="b549eab3-a6f9-4837-9a92-af2ba8d7c0b7" targetNamespace="http://schemas.microsoft.com/office/2006/metadata/properties" ma:root="true" ma:fieldsID="b3495e56c87f8c52f91a7c07970eb128" ns2:_="" ns3:_="">
    <xsd:import namespace="23bc7d1b-5700-4020-8f28-f12ea55ef974"/>
    <xsd:import namespace="b549eab3-a6f9-4837-9a92-af2ba8d7c0b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c7d1b-5700-4020-8f28-f12ea55ef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101118c-9755-42d6-a77a-e05f34e4a29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9eab3-a6f9-4837-9a92-af2ba8d7c0b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b60ef0-363b-469e-bb54-3f5f800c7dd2}" ma:internalName="TaxCatchAll" ma:showField="CatchAllData" ma:web="b549eab3-a6f9-4837-9a92-af2ba8d7c0b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1C1C31-92CD-4589-8C40-EE8C27563A36}">
  <ds:schemaRefs>
    <ds:schemaRef ds:uri="http://schemas.microsoft.com/sharepoint/v3/contenttype/forms"/>
  </ds:schemaRefs>
</ds:datastoreItem>
</file>

<file path=customXml/itemProps2.xml><?xml version="1.0" encoding="utf-8"?>
<ds:datastoreItem xmlns:ds="http://schemas.openxmlformats.org/officeDocument/2006/customXml" ds:itemID="{998D1701-E338-421A-A652-99D5CABFA3FD}">
  <ds:schemaRefs>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23bc7d1b-5700-4020-8f28-f12ea55ef974"/>
    <ds:schemaRef ds:uri="b549eab3-a6f9-4837-9a92-af2ba8d7c0b7"/>
    <ds:schemaRef ds:uri="http://www.w3.org/XML/1998/namespace"/>
  </ds:schemaRefs>
</ds:datastoreItem>
</file>

<file path=customXml/itemProps3.xml><?xml version="1.0" encoding="utf-8"?>
<ds:datastoreItem xmlns:ds="http://schemas.openxmlformats.org/officeDocument/2006/customXml" ds:itemID="{EBC1B965-C129-4694-91ED-257CFEB3F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bc7d1b-5700-4020-8f28-f12ea55ef974"/>
    <ds:schemaRef ds:uri="b549eab3-a6f9-4837-9a92-af2ba8d7c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4742</TotalTime>
  <Words>584</Words>
  <Application>Microsoft Office PowerPoint</Application>
  <PresentationFormat>Widescreen</PresentationFormat>
  <Paragraphs>93</Paragraphs>
  <Slides>10</Slides>
  <Notes>7</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Biodiversea-teema_FINAL_27.6.</vt:lpstr>
      <vt:lpstr>Habitat restorations in the coastal lagoons in Finland  </vt:lpstr>
      <vt:lpstr>LIFE-IP BIODIVERSEA project 2021-2029</vt:lpstr>
      <vt:lpstr>LIFE-IP BIODIVERSEA</vt:lpstr>
      <vt:lpstr>Typical issues in coastal lagoons</vt:lpstr>
      <vt:lpstr>Examples of types of restorations &amp; costs</vt:lpstr>
      <vt:lpstr>HELMI habitats programme</vt:lpstr>
      <vt:lpstr>PowerPoint Presentation</vt:lpstr>
      <vt:lpstr>National plan for Finland</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Paul Trouth</dc:creator>
  <cp:lastModifiedBy>Kuningas Sanna (LUKE)</cp:lastModifiedBy>
  <cp:revision>8</cp:revision>
  <dcterms:created xsi:type="dcterms:W3CDTF">2024-11-08T11:37:34Z</dcterms:created>
  <dcterms:modified xsi:type="dcterms:W3CDTF">2024-12-05T10:46:24Z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0x010100C1ED7E31C5639345A896E72AE404A430</vt:lpwstr>
  </property>
  <property fmtid="{D5CDD505-2E9C-101B-9397-08002B2CF9AE}" pid="3" name="MediaServiceImageTags">
    <vt:lpwstr/>
  </property>
</Properties>
</file>