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6" r:id="rId5"/>
    <p:sldId id="845" r:id="rId6"/>
    <p:sldId id="846" r:id="rId7"/>
    <p:sldId id="847" r:id="rId8"/>
    <p:sldId id="848" r:id="rId9"/>
    <p:sldId id="841" r:id="rId10"/>
    <p:sldId id="843" r:id="rId11"/>
    <p:sldId id="851" r:id="rId12"/>
    <p:sldId id="842" r:id="rId13"/>
    <p:sldId id="850" r:id="rId14"/>
    <p:sldId id="852" r:id="rId15"/>
    <p:sldId id="840" r:id="rId16"/>
    <p:sldId id="838" r:id="rId17"/>
    <p:sldId id="831" r:id="rId18"/>
  </p:sldIdLst>
  <p:sldSz cx="12192000" cy="6858000"/>
  <p:notesSz cx="6735763" cy="986631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line Byrne" initials="CB" lastIdx="5" clrIdx="0">
    <p:extLst>
      <p:ext uri="{19B8F6BF-5375-455C-9EA6-DF929625EA0E}">
        <p15:presenceInfo xmlns:p15="http://schemas.microsoft.com/office/powerpoint/2012/main" userId="S-1-5-21-1123561945-1035525444-1801674531-13015" providerId="AD"/>
      </p:ext>
    </p:extLst>
  </p:cmAuthor>
  <p:cmAuthor id="2" name="Terhi Minkkinen" initials="TM" lastIdx="7" clrIdx="1">
    <p:extLst>
      <p:ext uri="{19B8F6BF-5375-455C-9EA6-DF929625EA0E}">
        <p15:presenceInfo xmlns:p15="http://schemas.microsoft.com/office/powerpoint/2012/main" userId="S-1-5-21-1123561945-1035525444-1801674531-53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89F"/>
    <a:srgbClr val="00265A"/>
    <a:srgbClr val="007C6B"/>
    <a:srgbClr val="AEC63E"/>
    <a:srgbClr val="41C5B7"/>
    <a:srgbClr val="509D57"/>
    <a:srgbClr val="3F9B8E"/>
    <a:srgbClr val="002C5E"/>
    <a:srgbClr val="EC5232"/>
    <a:srgbClr val="C1C1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91" autoAdjust="0"/>
    <p:restoredTop sz="92172" autoAdjust="0"/>
  </p:normalViewPr>
  <p:slideViewPr>
    <p:cSldViewPr snapToGrid="0">
      <p:cViewPr varScale="1">
        <p:scale>
          <a:sx n="60" d="100"/>
          <a:sy n="60" d="100"/>
        </p:scale>
        <p:origin x="129" y="45"/>
      </p:cViewPr>
      <p:guideLst/>
    </p:cSldViewPr>
  </p:slideViewPr>
  <p:notesTextViewPr>
    <p:cViewPr>
      <p:scale>
        <a:sx n="1" d="1"/>
        <a:sy n="1" d="1"/>
      </p:scale>
      <p:origin x="0" y="0"/>
    </p:cViewPr>
  </p:notesTextViewPr>
  <p:notesViewPr>
    <p:cSldViewPr snapToGrid="0">
      <p:cViewPr varScale="1">
        <p:scale>
          <a:sx n="87" d="100"/>
          <a:sy n="87" d="100"/>
        </p:scale>
        <p:origin x="278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4D66E911-F793-4838-A7E0-22F5DC2E219F}" type="datetimeFigureOut">
              <a:rPr lang="da-DK" smtClean="0"/>
              <a:t>08-03-2021</a:t>
            </a:fld>
            <a:endParaRPr lang="da-DK"/>
          </a:p>
        </p:txBody>
      </p:sp>
      <p:sp>
        <p:nvSpPr>
          <p:cNvPr id="4" name="Pladsholder til sidefod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6C99DA88-E9CB-4BD6-A3AA-E9F01D61D701}" type="slidenum">
              <a:rPr lang="da-DK" smtClean="0"/>
              <a:t>‹#›</a:t>
            </a:fld>
            <a:endParaRPr lang="da-DK"/>
          </a:p>
        </p:txBody>
      </p:sp>
    </p:spTree>
    <p:extLst>
      <p:ext uri="{BB962C8B-B14F-4D97-AF65-F5344CB8AC3E}">
        <p14:creationId xmlns:p14="http://schemas.microsoft.com/office/powerpoint/2010/main" val="138649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B85AB57C-F4AB-4436-BB58-49EFE53B444C}" type="datetimeFigureOut">
              <a:rPr lang="da-DK" smtClean="0"/>
              <a:t>08-03-2021</a:t>
            </a:fld>
            <a:endParaRPr lang="da-DK"/>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Footer Placeholder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9D543CFF-2846-4826-85A3-2E376A3644AE}" type="slidenum">
              <a:rPr lang="da-DK" smtClean="0"/>
              <a:t>‹#›</a:t>
            </a:fld>
            <a:endParaRPr lang="da-DK"/>
          </a:p>
        </p:txBody>
      </p:sp>
    </p:spTree>
    <p:extLst>
      <p:ext uri="{BB962C8B-B14F-4D97-AF65-F5344CB8AC3E}">
        <p14:creationId xmlns:p14="http://schemas.microsoft.com/office/powerpoint/2010/main" val="649956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8C5DDF-B3A4-457A-8403-CAC245BEBBFD}" type="slidenum">
              <a:rPr lang="en-CA" smtClean="0"/>
              <a:t>12</a:t>
            </a:fld>
            <a:endParaRPr lang="en-CA"/>
          </a:p>
        </p:txBody>
      </p:sp>
    </p:spTree>
    <p:extLst>
      <p:ext uri="{BB962C8B-B14F-4D97-AF65-F5344CB8AC3E}">
        <p14:creationId xmlns:p14="http://schemas.microsoft.com/office/powerpoint/2010/main" val="344874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8C5DDF-B3A4-457A-8403-CAC245BEBBFD}" type="slidenum">
              <a:rPr lang="en-CA" smtClean="0"/>
              <a:t>13</a:t>
            </a:fld>
            <a:endParaRPr lang="en-CA"/>
          </a:p>
        </p:txBody>
      </p:sp>
    </p:spTree>
    <p:extLst>
      <p:ext uri="{BB962C8B-B14F-4D97-AF65-F5344CB8AC3E}">
        <p14:creationId xmlns:p14="http://schemas.microsoft.com/office/powerpoint/2010/main" val="540969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8C5DDF-B3A4-457A-8403-CAC245BEBBFD}" type="slidenum">
              <a:rPr lang="en-CA" smtClean="0"/>
              <a:t>14</a:t>
            </a:fld>
            <a:endParaRPr lang="en-CA"/>
          </a:p>
        </p:txBody>
      </p:sp>
    </p:spTree>
    <p:extLst>
      <p:ext uri="{BB962C8B-B14F-4D97-AF65-F5344CB8AC3E}">
        <p14:creationId xmlns:p14="http://schemas.microsoft.com/office/powerpoint/2010/main" val="11173582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rang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6275" y="5345359"/>
            <a:ext cx="1724025" cy="898278"/>
          </a:xfrm>
          <a:prstGeom prst="rect">
            <a:avLst/>
          </a:prstGeom>
        </p:spPr>
      </p:pic>
      <p:sp>
        <p:nvSpPr>
          <p:cNvPr id="14" name="Pladsholder til tekst 13"/>
          <p:cNvSpPr>
            <a:spLocks noGrp="1"/>
          </p:cNvSpPr>
          <p:nvPr>
            <p:ph type="body" sz="quarter" idx="10" hasCustomPrompt="1"/>
          </p:nvPr>
        </p:nvSpPr>
        <p:spPr>
          <a:xfrm>
            <a:off x="638174" y="769938"/>
            <a:ext cx="9220201" cy="997730"/>
          </a:xfrm>
        </p:spPr>
        <p:txBody>
          <a:bodyPr>
            <a:noAutofit/>
          </a:bodyPr>
          <a:lstStyle>
            <a:lvl1pPr marL="0" indent="0">
              <a:buNone/>
              <a:defRPr sz="7000" baseline="0">
                <a:solidFill>
                  <a:schemeClr val="bg1"/>
                </a:solidFill>
              </a:defRPr>
            </a:lvl1pPr>
            <a:lvl2pPr>
              <a:defRPr sz="4000"/>
            </a:lvl2pPr>
            <a:lvl3pPr>
              <a:defRPr sz="4000"/>
            </a:lvl3pPr>
            <a:lvl4pPr>
              <a:defRPr sz="4000"/>
            </a:lvl4pPr>
            <a:lvl5pPr>
              <a:defRPr sz="4000"/>
            </a:lvl5pPr>
          </a:lstStyle>
          <a:p>
            <a:pPr lvl="0"/>
            <a:r>
              <a:rPr lang="da-DK" dirty="0" err="1" smtClean="0"/>
              <a:t>Powerpoint</a:t>
            </a:r>
            <a:r>
              <a:rPr lang="da-DK" dirty="0" smtClean="0"/>
              <a:t> </a:t>
            </a:r>
            <a:r>
              <a:rPr lang="da-DK" dirty="0" err="1" smtClean="0"/>
              <a:t>title</a:t>
            </a:r>
            <a:endParaRPr lang="da-DK" dirty="0"/>
          </a:p>
        </p:txBody>
      </p:sp>
      <p:sp>
        <p:nvSpPr>
          <p:cNvPr id="20" name="Pladsholder til tekst 18"/>
          <p:cNvSpPr>
            <a:spLocks noGrp="1"/>
          </p:cNvSpPr>
          <p:nvPr>
            <p:ph type="body" sz="quarter" idx="12" hasCustomPrompt="1"/>
          </p:nvPr>
        </p:nvSpPr>
        <p:spPr>
          <a:xfrm>
            <a:off x="676276" y="1767668"/>
            <a:ext cx="9182100" cy="2674938"/>
          </a:xfrm>
        </p:spPr>
        <p:txBody>
          <a:bodyPr/>
          <a:lstStyle>
            <a:lvl1pPr marL="0" indent="0">
              <a:buNone/>
              <a:defRPr>
                <a:solidFill>
                  <a:schemeClr val="bg1">
                    <a:lumMod val="85000"/>
                  </a:schemeClr>
                </a:solidFill>
              </a:defRPr>
            </a:lvl1pPr>
          </a:lstStyle>
          <a:p>
            <a:pPr lvl="0"/>
            <a:r>
              <a:rPr lang="da-DK" dirty="0" smtClean="0"/>
              <a:t>Subheader</a:t>
            </a:r>
            <a:endParaRPr lang="da-DK" dirty="0"/>
          </a:p>
        </p:txBody>
      </p:sp>
      <p:pic>
        <p:nvPicPr>
          <p:cNvPr id="9" name="Billede 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42383" y="6195173"/>
            <a:ext cx="2560542" cy="384081"/>
          </a:xfrm>
          <a:prstGeom prst="rect">
            <a:avLst/>
          </a:prstGeom>
        </p:spPr>
      </p:pic>
    </p:spTree>
    <p:extLst>
      <p:ext uri="{BB962C8B-B14F-4D97-AF65-F5344CB8AC3E}">
        <p14:creationId xmlns:p14="http://schemas.microsoft.com/office/powerpoint/2010/main" val="2301310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6275" y="5345359"/>
            <a:ext cx="1724025" cy="898278"/>
          </a:xfrm>
          <a:prstGeom prst="rect">
            <a:avLst/>
          </a:prstGeom>
        </p:spPr>
      </p:pic>
      <p:sp>
        <p:nvSpPr>
          <p:cNvPr id="14" name="Pladsholder til tekst 13"/>
          <p:cNvSpPr>
            <a:spLocks noGrp="1"/>
          </p:cNvSpPr>
          <p:nvPr>
            <p:ph type="body" sz="quarter" idx="10" hasCustomPrompt="1"/>
          </p:nvPr>
        </p:nvSpPr>
        <p:spPr>
          <a:xfrm>
            <a:off x="638174" y="769938"/>
            <a:ext cx="9220201" cy="997730"/>
          </a:xfrm>
        </p:spPr>
        <p:txBody>
          <a:bodyPr>
            <a:noAutofit/>
          </a:bodyPr>
          <a:lstStyle>
            <a:lvl1pPr marL="0" indent="0">
              <a:buNone/>
              <a:defRPr sz="7000" baseline="0">
                <a:solidFill>
                  <a:schemeClr val="bg1"/>
                </a:solidFill>
              </a:defRPr>
            </a:lvl1pPr>
            <a:lvl2pPr>
              <a:defRPr sz="4000"/>
            </a:lvl2pPr>
            <a:lvl3pPr>
              <a:defRPr sz="4000"/>
            </a:lvl3pPr>
            <a:lvl4pPr>
              <a:defRPr sz="4000"/>
            </a:lvl4pPr>
            <a:lvl5pPr>
              <a:defRPr sz="4000"/>
            </a:lvl5pPr>
          </a:lstStyle>
          <a:p>
            <a:pPr lvl="0"/>
            <a:r>
              <a:rPr lang="da-DK" dirty="0" err="1" smtClean="0"/>
              <a:t>Powerpoint</a:t>
            </a:r>
            <a:r>
              <a:rPr lang="da-DK" dirty="0" smtClean="0"/>
              <a:t> </a:t>
            </a:r>
            <a:r>
              <a:rPr lang="da-DK" dirty="0" err="1" smtClean="0"/>
              <a:t>title</a:t>
            </a:r>
            <a:endParaRPr lang="da-DK" dirty="0"/>
          </a:p>
        </p:txBody>
      </p:sp>
      <p:sp>
        <p:nvSpPr>
          <p:cNvPr id="20" name="Pladsholder til tekst 18"/>
          <p:cNvSpPr>
            <a:spLocks noGrp="1"/>
          </p:cNvSpPr>
          <p:nvPr>
            <p:ph type="body" sz="quarter" idx="12" hasCustomPrompt="1"/>
          </p:nvPr>
        </p:nvSpPr>
        <p:spPr>
          <a:xfrm>
            <a:off x="676276" y="1767668"/>
            <a:ext cx="9182100" cy="2674938"/>
          </a:xfrm>
        </p:spPr>
        <p:txBody>
          <a:bodyPr/>
          <a:lstStyle>
            <a:lvl1pPr marL="0" indent="0">
              <a:buNone/>
              <a:defRPr>
                <a:solidFill>
                  <a:schemeClr val="bg1">
                    <a:lumMod val="85000"/>
                  </a:schemeClr>
                </a:solidFill>
              </a:defRPr>
            </a:lvl1pPr>
          </a:lstStyle>
          <a:p>
            <a:pPr lvl="0"/>
            <a:r>
              <a:rPr lang="da-DK" dirty="0" smtClean="0"/>
              <a:t>Subheader</a:t>
            </a:r>
            <a:endParaRPr lang="da-DK" dirty="0"/>
          </a:p>
        </p:txBody>
      </p:sp>
      <p:pic>
        <p:nvPicPr>
          <p:cNvPr id="9" name="Billede 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42383" y="6195173"/>
            <a:ext cx="2560542" cy="384081"/>
          </a:xfrm>
          <a:prstGeom prst="rect">
            <a:avLst/>
          </a:prstGeom>
        </p:spPr>
      </p:pic>
    </p:spTree>
    <p:extLst>
      <p:ext uri="{BB962C8B-B14F-4D97-AF65-F5344CB8AC3E}">
        <p14:creationId xmlns:p14="http://schemas.microsoft.com/office/powerpoint/2010/main" val="802804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163174" y="627063"/>
            <a:ext cx="1247775" cy="561975"/>
          </a:xfrm>
          <a:prstGeom prst="rect">
            <a:avLst/>
          </a:prstGeom>
        </p:spPr>
      </p:pic>
      <p:sp>
        <p:nvSpPr>
          <p:cNvPr id="11" name="Titel 1"/>
          <p:cNvSpPr>
            <a:spLocks noGrp="1"/>
          </p:cNvSpPr>
          <p:nvPr>
            <p:ph type="title" hasCustomPrompt="1"/>
          </p:nvPr>
        </p:nvSpPr>
        <p:spPr>
          <a:xfrm>
            <a:off x="647700" y="427037"/>
            <a:ext cx="9343323" cy="1063625"/>
          </a:xfrm>
        </p:spPr>
        <p:txBody>
          <a:bodyPr>
            <a:normAutofit/>
          </a:bodyPr>
          <a:lstStyle>
            <a:lvl1pPr>
              <a:defRPr sz="4000" b="1">
                <a:solidFill>
                  <a:srgbClr val="00265A"/>
                </a:solidFill>
                <a:latin typeface="+mn-lt"/>
              </a:defRPr>
            </a:lvl1pPr>
          </a:lstStyle>
          <a:p>
            <a:r>
              <a:rPr lang="da-DK" dirty="0" smtClean="0"/>
              <a:t>Slide </a:t>
            </a:r>
            <a:r>
              <a:rPr lang="da-DK" dirty="0" err="1" smtClean="0"/>
              <a:t>title</a:t>
            </a:r>
            <a:endParaRPr lang="da-DK" dirty="0"/>
          </a:p>
        </p:txBody>
      </p:sp>
      <p:sp>
        <p:nvSpPr>
          <p:cNvPr id="12" name="Pladsholder til indhold 2"/>
          <p:cNvSpPr>
            <a:spLocks noGrp="1"/>
          </p:cNvSpPr>
          <p:nvPr>
            <p:ph idx="1" hasCustomPrompt="1"/>
          </p:nvPr>
        </p:nvSpPr>
        <p:spPr>
          <a:xfrm>
            <a:off x="676273" y="1524000"/>
            <a:ext cx="10734675" cy="4619625"/>
          </a:xfrm>
        </p:spPr>
        <p:txBody>
          <a:bodyPr/>
          <a:lstStyle>
            <a:lvl1pPr algn="l">
              <a:lnSpc>
                <a:spcPts val="1700"/>
              </a:lnSpc>
              <a:spcBef>
                <a:spcPts val="1100"/>
              </a:spcBef>
              <a:buSzPct val="95000"/>
              <a:defRPr sz="2800"/>
            </a:lvl1pPr>
          </a:lstStyle>
          <a:p>
            <a:pPr algn="l">
              <a:lnSpc>
                <a:spcPts val="1700"/>
              </a:lnSpc>
              <a:spcBef>
                <a:spcPts val="1100"/>
              </a:spcBef>
            </a:pPr>
            <a:r>
              <a:rPr lang="da-DK" sz="1300" dirty="0" err="1" smtClean="0"/>
              <a:t>Aperibuscimod</a:t>
            </a:r>
            <a:r>
              <a:rPr lang="da-DK" sz="1300" dirty="0" smtClean="0"/>
              <a:t> </a:t>
            </a:r>
            <a:r>
              <a:rPr lang="da-DK" sz="1300" dirty="0" err="1" smtClean="0"/>
              <a:t>quatem</a:t>
            </a:r>
            <a:r>
              <a:rPr lang="da-DK" sz="1300" dirty="0" smtClean="0"/>
              <a:t> lam </a:t>
            </a:r>
            <a:r>
              <a:rPr lang="da-DK" sz="1300" dirty="0" err="1" smtClean="0"/>
              <a:t>faccullabor</a:t>
            </a:r>
            <a:r>
              <a:rPr lang="da-DK" sz="1300" dirty="0" smtClean="0"/>
              <a:t> re </a:t>
            </a:r>
            <a:r>
              <a:rPr lang="da-DK" sz="1300" dirty="0" err="1" smtClean="0"/>
              <a:t>quidit</a:t>
            </a:r>
            <a:r>
              <a:rPr lang="da-DK" sz="1300" dirty="0" smtClean="0"/>
              <a:t> </a:t>
            </a:r>
            <a:r>
              <a:rPr lang="da-DK" sz="1300" dirty="0" err="1" smtClean="0"/>
              <a:t>dolo</a:t>
            </a:r>
            <a:r>
              <a:rPr lang="da-DK" sz="1300" dirty="0" smtClean="0"/>
              <a:t> </a:t>
            </a:r>
            <a:r>
              <a:rPr lang="da-DK" sz="1300" dirty="0" err="1" smtClean="0"/>
              <a:t>quas</a:t>
            </a:r>
            <a:r>
              <a:rPr lang="da-DK" sz="1300" dirty="0" smtClean="0"/>
              <a:t> ea nos et la </a:t>
            </a:r>
            <a:r>
              <a:rPr lang="da-DK" sz="1300" dirty="0" err="1" smtClean="0"/>
              <a:t>velenim</a:t>
            </a:r>
            <a:r>
              <a:rPr lang="da-DK" sz="1300" dirty="0" smtClean="0"/>
              <a:t> </a:t>
            </a:r>
            <a:r>
              <a:rPr lang="da-DK" sz="1300" dirty="0" err="1" smtClean="0"/>
              <a:t>aximus</a:t>
            </a:r>
            <a:r>
              <a:rPr lang="da-DK" sz="1300" dirty="0" smtClean="0"/>
              <a:t>, </a:t>
            </a:r>
            <a:r>
              <a:rPr lang="da-DK" sz="1300" dirty="0" err="1" smtClean="0"/>
              <a:t>commosantur</a:t>
            </a:r>
            <a:r>
              <a:rPr lang="da-DK" sz="1300" dirty="0" smtClean="0"/>
              <a:t>?</a:t>
            </a:r>
          </a:p>
          <a:p>
            <a:pPr algn="l">
              <a:lnSpc>
                <a:spcPts val="1700"/>
              </a:lnSpc>
              <a:spcBef>
                <a:spcPts val="1100"/>
              </a:spcBef>
            </a:pPr>
            <a:r>
              <a:rPr lang="da-DK" sz="1300" dirty="0" err="1" smtClean="0"/>
              <a:t>Harios</a:t>
            </a:r>
            <a:r>
              <a:rPr lang="da-DK" sz="1300" dirty="0" smtClean="0"/>
              <a:t> </a:t>
            </a:r>
            <a:r>
              <a:rPr lang="da-DK" sz="1300" dirty="0" err="1" smtClean="0"/>
              <a:t>dollabo</a:t>
            </a:r>
            <a:r>
              <a:rPr lang="da-DK" sz="1300" dirty="0" smtClean="0"/>
              <a:t>. Nam </a:t>
            </a:r>
            <a:r>
              <a:rPr lang="da-DK" sz="1300" dirty="0" err="1" smtClean="0"/>
              <a:t>quis</a:t>
            </a:r>
            <a:r>
              <a:rPr lang="da-DK" sz="1300" dirty="0" smtClean="0"/>
              <a:t> </a:t>
            </a:r>
            <a:r>
              <a:rPr lang="da-DK" sz="1300" dirty="0" err="1" smtClean="0"/>
              <a:t>mollacc</a:t>
            </a:r>
            <a:r>
              <a:rPr lang="da-DK" sz="1300" dirty="0" smtClean="0"/>
              <a:t> </a:t>
            </a:r>
            <a:r>
              <a:rPr lang="da-DK" sz="1300" dirty="0" err="1" smtClean="0"/>
              <a:t>usapic</a:t>
            </a:r>
            <a:r>
              <a:rPr lang="da-DK" sz="1300" dirty="0" smtClean="0"/>
              <a:t> to od et, </a:t>
            </a:r>
            <a:r>
              <a:rPr lang="da-DK" sz="1300" dirty="0" err="1" smtClean="0"/>
              <a:t>que</a:t>
            </a:r>
            <a:r>
              <a:rPr lang="da-DK" sz="1300" dirty="0" smtClean="0"/>
              <a:t> et </a:t>
            </a:r>
            <a:r>
              <a:rPr lang="da-DK" sz="1300" dirty="0" err="1" smtClean="0"/>
              <a:t>aperore</a:t>
            </a:r>
            <a:r>
              <a:rPr lang="da-DK" sz="1300" dirty="0" smtClean="0"/>
              <a:t>, </a:t>
            </a:r>
            <a:r>
              <a:rPr lang="da-DK" sz="1300" dirty="0" err="1" smtClean="0"/>
              <a:t>cusandi</a:t>
            </a:r>
            <a:r>
              <a:rPr lang="da-DK" sz="1300" dirty="0" smtClean="0"/>
              <a:t> </a:t>
            </a:r>
            <a:r>
              <a:rPr lang="da-DK" sz="1300" dirty="0" err="1" smtClean="0"/>
              <a:t>aut</a:t>
            </a:r>
            <a:r>
              <a:rPr lang="da-DK" sz="1300" dirty="0" smtClean="0"/>
              <a:t> </a:t>
            </a:r>
            <a:r>
              <a:rPr lang="da-DK" sz="1300" dirty="0" err="1" smtClean="0"/>
              <a:t>pelicii</a:t>
            </a:r>
            <a:r>
              <a:rPr lang="da-DK" sz="1300" dirty="0" smtClean="0"/>
              <a:t> </a:t>
            </a:r>
            <a:r>
              <a:rPr lang="da-DK" sz="1300" dirty="0" err="1" smtClean="0"/>
              <a:t>stotam</a:t>
            </a:r>
            <a:r>
              <a:rPr lang="da-DK" sz="1300" dirty="0" smtClean="0"/>
              <a:t> </a:t>
            </a:r>
            <a:r>
              <a:rPr lang="da-DK" sz="1300" dirty="0" err="1" smtClean="0"/>
              <a:t>disciis</a:t>
            </a:r>
            <a:r>
              <a:rPr lang="da-DK" sz="1300" dirty="0" smtClean="0"/>
              <a:t> si te pa </a:t>
            </a:r>
            <a:r>
              <a:rPr lang="da-DK" sz="1300" dirty="0" err="1" smtClean="0"/>
              <a:t>voles</a:t>
            </a:r>
            <a:r>
              <a:rPr lang="da-DK" sz="1300" dirty="0" smtClean="0"/>
              <a:t> </a:t>
            </a:r>
            <a:r>
              <a:rPr lang="da-DK" sz="1300" dirty="0" err="1" smtClean="0"/>
              <a:t>esendi</a:t>
            </a:r>
            <a:r>
              <a:rPr lang="da-DK" sz="1300" dirty="0" smtClean="0"/>
              <a:t> </a:t>
            </a:r>
            <a:r>
              <a:rPr lang="da-DK" sz="1300" dirty="0" err="1" smtClean="0"/>
              <a:t>volupiet</a:t>
            </a:r>
            <a:r>
              <a:rPr lang="da-DK" sz="1300" dirty="0" smtClean="0"/>
              <a:t> </a:t>
            </a:r>
            <a:r>
              <a:rPr lang="da-DK" sz="1300" dirty="0" err="1" smtClean="0"/>
              <a:t>omnis</a:t>
            </a:r>
            <a:r>
              <a:rPr lang="da-DK" sz="1300" dirty="0" smtClean="0"/>
              <a:t> </a:t>
            </a:r>
            <a:r>
              <a:rPr lang="da-DK" sz="1300" dirty="0" err="1" smtClean="0"/>
              <a:t>enihili</a:t>
            </a:r>
            <a:r>
              <a:rPr lang="da-DK" sz="1300" dirty="0" smtClean="0"/>
              <a:t> </a:t>
            </a:r>
            <a:r>
              <a:rPr lang="da-DK" sz="1300" dirty="0" err="1" smtClean="0"/>
              <a:t>tatiandam</a:t>
            </a:r>
            <a:r>
              <a:rPr lang="da-DK" sz="1300" dirty="0" smtClean="0"/>
              <a:t> et </a:t>
            </a:r>
            <a:r>
              <a:rPr lang="da-DK" sz="1300" dirty="0" err="1" smtClean="0"/>
              <a:t>hari</a:t>
            </a:r>
            <a:r>
              <a:rPr lang="da-DK" sz="1300" dirty="0" smtClean="0"/>
              <a:t> </a:t>
            </a:r>
            <a:r>
              <a:rPr lang="da-DK" sz="1300" dirty="0" err="1" smtClean="0"/>
              <a:t>ate</a:t>
            </a:r>
            <a:r>
              <a:rPr lang="da-DK" sz="1300" dirty="0" smtClean="0"/>
              <a:t> </a:t>
            </a:r>
            <a:r>
              <a:rPr lang="da-DK" sz="1300" dirty="0" err="1" smtClean="0"/>
              <a:t>aut</a:t>
            </a:r>
            <a:r>
              <a:rPr lang="da-DK" sz="1300" dirty="0" smtClean="0"/>
              <a:t> re peribus et </a:t>
            </a:r>
            <a:r>
              <a:rPr lang="da-DK" sz="1300" dirty="0" err="1" smtClean="0"/>
              <a:t>ellabo</a:t>
            </a:r>
            <a:r>
              <a:rPr lang="da-DK" sz="1300" dirty="0" smtClean="0"/>
              <a:t>. </a:t>
            </a:r>
            <a:r>
              <a:rPr lang="da-DK" sz="1300" dirty="0" err="1" smtClean="0"/>
              <a:t>Um</a:t>
            </a:r>
            <a:r>
              <a:rPr lang="da-DK" sz="1300" dirty="0" smtClean="0"/>
              <a:t> </a:t>
            </a:r>
            <a:r>
              <a:rPr lang="da-DK" sz="1300" dirty="0" err="1" smtClean="0"/>
              <a:t>quat</a:t>
            </a:r>
            <a:r>
              <a:rPr lang="da-DK" sz="1300" dirty="0" smtClean="0"/>
              <a:t>.</a:t>
            </a:r>
          </a:p>
          <a:p>
            <a:pPr algn="l">
              <a:lnSpc>
                <a:spcPts val="1700"/>
              </a:lnSpc>
              <a:spcBef>
                <a:spcPts val="1100"/>
              </a:spcBef>
            </a:pPr>
            <a:r>
              <a:rPr lang="da-DK" sz="1300" dirty="0" err="1" smtClean="0"/>
              <a:t>Beaquamus</a:t>
            </a:r>
            <a:r>
              <a:rPr lang="da-DK" sz="1300" dirty="0" smtClean="0"/>
              <a:t> </a:t>
            </a:r>
            <a:r>
              <a:rPr lang="da-DK" sz="1300" dirty="0" err="1" smtClean="0"/>
              <a:t>quasin</a:t>
            </a:r>
            <a:r>
              <a:rPr lang="da-DK" sz="1300" dirty="0" smtClean="0"/>
              <a:t> </a:t>
            </a:r>
            <a:r>
              <a:rPr lang="da-DK" sz="1300" dirty="0" err="1" smtClean="0"/>
              <a:t>conseque</a:t>
            </a:r>
            <a:r>
              <a:rPr lang="da-DK" sz="1300" dirty="0" smtClean="0"/>
              <a:t> </a:t>
            </a:r>
            <a:r>
              <a:rPr lang="da-DK" sz="1300" dirty="0" err="1" smtClean="0"/>
              <a:t>commod</a:t>
            </a:r>
            <a:r>
              <a:rPr lang="da-DK" sz="1300" dirty="0" smtClean="0"/>
              <a:t> </a:t>
            </a:r>
            <a:r>
              <a:rPr lang="da-DK" sz="1300" dirty="0" err="1" smtClean="0"/>
              <a:t>quamenistrum</a:t>
            </a:r>
            <a:r>
              <a:rPr lang="da-DK" sz="1300" dirty="0" smtClean="0"/>
              <a:t> </a:t>
            </a:r>
            <a:r>
              <a:rPr lang="da-DK" sz="1300" dirty="0" err="1" smtClean="0"/>
              <a:t>ipsunto</a:t>
            </a:r>
            <a:r>
              <a:rPr lang="da-DK" sz="1300" dirty="0" smtClean="0"/>
              <a:t> te </a:t>
            </a:r>
            <a:r>
              <a:rPr lang="da-DK" sz="1300" dirty="0" err="1" smtClean="0"/>
              <a:t>volum</a:t>
            </a:r>
            <a:r>
              <a:rPr lang="da-DK" sz="1300" dirty="0" smtClean="0"/>
              <a:t> re </a:t>
            </a:r>
            <a:r>
              <a:rPr lang="da-DK" sz="1300" dirty="0" err="1" smtClean="0"/>
              <a:t>omnimpo</a:t>
            </a:r>
            <a:r>
              <a:rPr lang="da-DK" sz="1300" dirty="0" smtClean="0"/>
              <a:t> </a:t>
            </a:r>
            <a:r>
              <a:rPr lang="da-DK" sz="1300" dirty="0" err="1" smtClean="0"/>
              <a:t>reiciae</a:t>
            </a:r>
            <a:r>
              <a:rPr lang="da-DK" sz="1300" dirty="0" smtClean="0"/>
              <a:t> </a:t>
            </a:r>
            <a:r>
              <a:rPr lang="da-DK" sz="1300" dirty="0" err="1" smtClean="0"/>
              <a:t>ctiandi</a:t>
            </a:r>
            <a:r>
              <a:rPr lang="da-DK" sz="1300" dirty="0" smtClean="0"/>
              <a:t> </a:t>
            </a:r>
            <a:r>
              <a:rPr lang="da-DK" sz="1300" dirty="0" err="1" smtClean="0"/>
              <a:t>tatem</a:t>
            </a:r>
            <a:r>
              <a:rPr lang="da-DK" sz="1300" dirty="0" smtClean="0"/>
              <a:t>. </a:t>
            </a:r>
            <a:r>
              <a:rPr lang="da-DK" sz="1300" dirty="0" err="1" smtClean="0"/>
              <a:t>Olupiendis</a:t>
            </a:r>
            <a:r>
              <a:rPr lang="da-DK" sz="1300" dirty="0" smtClean="0"/>
              <a:t> a </a:t>
            </a:r>
            <a:r>
              <a:rPr lang="da-DK" sz="1300" dirty="0" err="1" smtClean="0"/>
              <a:t>parum</a:t>
            </a:r>
            <a:r>
              <a:rPr lang="da-DK" sz="1300" dirty="0" smtClean="0"/>
              <a:t> </a:t>
            </a:r>
            <a:r>
              <a:rPr lang="da-DK" sz="1300" dirty="0" err="1" smtClean="0"/>
              <a:t>eum</a:t>
            </a:r>
            <a:r>
              <a:rPr lang="da-DK" sz="1300" dirty="0" smtClean="0"/>
              <a:t> </a:t>
            </a:r>
            <a:r>
              <a:rPr lang="da-DK" sz="1300" dirty="0" err="1" smtClean="0"/>
              <a:t>inum</a:t>
            </a:r>
            <a:r>
              <a:rPr lang="da-DK" sz="1300" dirty="0" smtClean="0"/>
              <a:t> </a:t>
            </a:r>
            <a:r>
              <a:rPr lang="da-DK" sz="1300" dirty="0" err="1" smtClean="0"/>
              <a:t>quae</a:t>
            </a:r>
            <a:r>
              <a:rPr lang="da-DK" sz="1300" dirty="0" smtClean="0"/>
              <a:t> ex et </a:t>
            </a:r>
            <a:r>
              <a:rPr lang="da-DK" sz="1300" dirty="0" err="1" smtClean="0"/>
              <a:t>et</a:t>
            </a:r>
            <a:r>
              <a:rPr lang="da-DK" sz="1300" dirty="0" smtClean="0"/>
              <a:t> </a:t>
            </a:r>
            <a:r>
              <a:rPr lang="da-DK" sz="1300" dirty="0" err="1" smtClean="0"/>
              <a:t>dendis</a:t>
            </a:r>
            <a:r>
              <a:rPr lang="da-DK" sz="1300" dirty="0" smtClean="0"/>
              <a:t> </a:t>
            </a:r>
            <a:r>
              <a:rPr lang="da-DK" sz="1300" dirty="0" err="1" smtClean="0"/>
              <a:t>doluptatibus</a:t>
            </a:r>
            <a:r>
              <a:rPr lang="da-DK" sz="1300" dirty="0" smtClean="0"/>
              <a:t> </a:t>
            </a:r>
            <a:r>
              <a:rPr lang="da-DK" sz="1300" dirty="0" err="1" smtClean="0"/>
              <a:t>audignis</a:t>
            </a:r>
            <a:r>
              <a:rPr lang="da-DK" sz="1300" dirty="0" smtClean="0"/>
              <a:t> </a:t>
            </a:r>
            <a:r>
              <a:rPr lang="da-DK" sz="1300" dirty="0" err="1" smtClean="0"/>
              <a:t>apidel</a:t>
            </a:r>
            <a:r>
              <a:rPr lang="da-DK" sz="1300" dirty="0" smtClean="0"/>
              <a:t> </a:t>
            </a:r>
            <a:r>
              <a:rPr lang="da-DK" sz="1300" dirty="0" err="1" smtClean="0"/>
              <a:t>ipis</a:t>
            </a:r>
            <a:r>
              <a:rPr lang="da-DK" sz="1300" dirty="0" smtClean="0"/>
              <a:t> et </a:t>
            </a:r>
            <a:r>
              <a:rPr lang="da-DK" sz="1300" dirty="0" err="1" smtClean="0"/>
              <a:t>vellorr</a:t>
            </a:r>
            <a:r>
              <a:rPr lang="da-DK" sz="1300" dirty="0" smtClean="0"/>
              <a:t> </a:t>
            </a:r>
            <a:r>
              <a:rPr lang="da-DK" sz="1300" dirty="0" err="1" smtClean="0"/>
              <a:t>orporeiument</a:t>
            </a:r>
            <a:r>
              <a:rPr lang="da-DK" sz="1300" dirty="0" smtClean="0"/>
              <a:t> </a:t>
            </a:r>
            <a:r>
              <a:rPr lang="da-DK" sz="1300" dirty="0" err="1" smtClean="0"/>
              <a:t>quiste</a:t>
            </a:r>
            <a:r>
              <a:rPr lang="da-DK" sz="1300" dirty="0" smtClean="0"/>
              <a:t> </a:t>
            </a:r>
            <a:r>
              <a:rPr lang="da-DK" sz="1300" dirty="0" err="1" smtClean="0"/>
              <a:t>num</a:t>
            </a:r>
            <a:r>
              <a:rPr lang="da-DK" sz="1300" dirty="0" smtClean="0"/>
              <a:t> </a:t>
            </a:r>
            <a:r>
              <a:rPr lang="da-DK" sz="1300" dirty="0" err="1" smtClean="0"/>
              <a:t>volum</a:t>
            </a:r>
            <a:r>
              <a:rPr lang="da-DK" sz="1300" dirty="0" smtClean="0"/>
              <a:t> </a:t>
            </a:r>
            <a:r>
              <a:rPr lang="da-DK" sz="1300" dirty="0" err="1" smtClean="0"/>
              <a:t>voluptatquae</a:t>
            </a:r>
            <a:r>
              <a:rPr lang="da-DK" sz="1300" dirty="0" smtClean="0"/>
              <a:t> </a:t>
            </a:r>
            <a:r>
              <a:rPr lang="da-DK" sz="1300" dirty="0" err="1" smtClean="0"/>
              <a:t>iusdam</a:t>
            </a:r>
            <a:r>
              <a:rPr lang="da-DK" sz="1300" dirty="0" smtClean="0"/>
              <a:t> </a:t>
            </a:r>
            <a:r>
              <a:rPr lang="da-DK" sz="1300" dirty="0" err="1" smtClean="0"/>
              <a:t>aut</a:t>
            </a:r>
            <a:r>
              <a:rPr lang="da-DK" sz="1300" dirty="0" smtClean="0"/>
              <a:t> </a:t>
            </a:r>
            <a:r>
              <a:rPr lang="da-DK" sz="1300" dirty="0" err="1" smtClean="0"/>
              <a:t>ditate</a:t>
            </a:r>
            <a:r>
              <a:rPr lang="da-DK" sz="1300" dirty="0" smtClean="0"/>
              <a:t> et </a:t>
            </a:r>
            <a:r>
              <a:rPr lang="da-DK" sz="1300" dirty="0" err="1" smtClean="0"/>
              <a:t>dolorru</a:t>
            </a:r>
            <a:r>
              <a:rPr lang="da-DK" sz="1300" dirty="0" smtClean="0"/>
              <a:t> </a:t>
            </a:r>
            <a:r>
              <a:rPr lang="da-DK" sz="1300" dirty="0" err="1" smtClean="0"/>
              <a:t>mquam</a:t>
            </a:r>
            <a:r>
              <a:rPr lang="da-DK" sz="1300" dirty="0" smtClean="0"/>
              <a:t>, </a:t>
            </a:r>
            <a:r>
              <a:rPr lang="da-DK" sz="1300" dirty="0" err="1" smtClean="0"/>
              <a:t>cuptur</a:t>
            </a:r>
            <a:r>
              <a:rPr lang="da-DK" sz="1300" dirty="0" smtClean="0"/>
              <a:t> </a:t>
            </a:r>
            <a:r>
              <a:rPr lang="da-DK" sz="1300" dirty="0" err="1" smtClean="0"/>
              <a:t>aliqui</a:t>
            </a:r>
            <a:r>
              <a:rPr lang="da-DK" sz="1300" dirty="0" smtClean="0"/>
              <a:t> tempos </a:t>
            </a:r>
            <a:r>
              <a:rPr lang="da-DK" sz="1300" dirty="0" err="1" smtClean="0"/>
              <a:t>provit</a:t>
            </a:r>
            <a:r>
              <a:rPr lang="da-DK" sz="1300" dirty="0" smtClean="0"/>
              <a:t> </a:t>
            </a:r>
            <a:r>
              <a:rPr lang="da-DK" sz="1300" dirty="0" err="1" smtClean="0"/>
              <a:t>qui</a:t>
            </a:r>
            <a:r>
              <a:rPr lang="da-DK" sz="1300" dirty="0" smtClean="0"/>
              <a:t> </a:t>
            </a:r>
            <a:r>
              <a:rPr lang="da-DK" sz="1300" dirty="0" err="1" smtClean="0"/>
              <a:t>testendam</a:t>
            </a:r>
            <a:r>
              <a:rPr lang="da-DK" sz="1300" dirty="0" smtClean="0"/>
              <a:t> </a:t>
            </a:r>
            <a:r>
              <a:rPr lang="da-DK" sz="1300" dirty="0" err="1" smtClean="0"/>
              <a:t>aut</a:t>
            </a:r>
            <a:r>
              <a:rPr lang="da-DK" sz="1300" dirty="0" smtClean="0"/>
              <a:t> </a:t>
            </a:r>
            <a:r>
              <a:rPr lang="da-DK" sz="1300" dirty="0" err="1" smtClean="0"/>
              <a:t>auda</a:t>
            </a:r>
            <a:r>
              <a:rPr lang="da-DK" sz="1300" dirty="0" smtClean="0"/>
              <a:t> imi, is </a:t>
            </a:r>
            <a:r>
              <a:rPr lang="da-DK" sz="1300" dirty="0" err="1" smtClean="0"/>
              <a:t>essequi</a:t>
            </a:r>
            <a:r>
              <a:rPr lang="da-DK" sz="1300" dirty="0" smtClean="0"/>
              <a:t> </a:t>
            </a:r>
            <a:r>
              <a:rPr lang="da-DK" sz="1300" dirty="0" err="1" smtClean="0"/>
              <a:t>bera</a:t>
            </a:r>
            <a:r>
              <a:rPr lang="da-DK" sz="1300" dirty="0" smtClean="0"/>
              <a:t> </a:t>
            </a:r>
            <a:r>
              <a:rPr lang="da-DK" sz="1300" dirty="0" err="1" smtClean="0"/>
              <a:t>vernate</a:t>
            </a:r>
            <a:r>
              <a:rPr lang="da-DK" sz="1300" dirty="0" smtClean="0"/>
              <a:t> </a:t>
            </a:r>
            <a:r>
              <a:rPr lang="da-DK" sz="1300" dirty="0" err="1" smtClean="0"/>
              <a:t>esto</a:t>
            </a:r>
            <a:r>
              <a:rPr lang="da-DK" sz="1300" dirty="0" smtClean="0"/>
              <a:t> </a:t>
            </a:r>
            <a:r>
              <a:rPr lang="da-DK" sz="1300" dirty="0" err="1" smtClean="0"/>
              <a:t>conse</a:t>
            </a:r>
            <a:r>
              <a:rPr lang="da-DK" sz="1300" dirty="0" smtClean="0"/>
              <a:t> non </a:t>
            </a:r>
            <a:r>
              <a:rPr lang="da-DK" sz="1300" dirty="0" err="1" smtClean="0"/>
              <a:t>consequi</a:t>
            </a:r>
            <a:r>
              <a:rPr lang="da-DK" sz="1300" dirty="0" smtClean="0"/>
              <a:t> </a:t>
            </a:r>
            <a:r>
              <a:rPr lang="da-DK" sz="1300" dirty="0" err="1" smtClean="0"/>
              <a:t>ducipic</a:t>
            </a:r>
            <a:r>
              <a:rPr lang="da-DK" sz="1300" dirty="0" smtClean="0"/>
              <a:t> </a:t>
            </a:r>
            <a:r>
              <a:rPr lang="da-DK" sz="1300" dirty="0" err="1" smtClean="0"/>
              <a:t>totaquo</a:t>
            </a:r>
            <a:r>
              <a:rPr lang="da-DK" sz="1300" dirty="0" smtClean="0"/>
              <a:t> es </a:t>
            </a:r>
            <a:r>
              <a:rPr lang="da-DK" sz="1300" dirty="0" err="1" smtClean="0"/>
              <a:t>quid</a:t>
            </a:r>
            <a:r>
              <a:rPr lang="da-DK" sz="1300" dirty="0" smtClean="0"/>
              <a:t> </a:t>
            </a:r>
            <a:r>
              <a:rPr lang="da-DK" sz="1300" dirty="0" err="1" smtClean="0"/>
              <a:t>utaturibus</a:t>
            </a:r>
            <a:r>
              <a:rPr lang="da-DK" sz="1300" dirty="0" smtClean="0"/>
              <a:t> </a:t>
            </a:r>
            <a:r>
              <a:rPr lang="da-DK" sz="1300" dirty="0" err="1" smtClean="0"/>
              <a:t>eum</a:t>
            </a:r>
            <a:r>
              <a:rPr lang="da-DK" sz="1300" dirty="0" smtClean="0"/>
              <a:t> </a:t>
            </a:r>
            <a:r>
              <a:rPr lang="da-DK" sz="1300" dirty="0" err="1" smtClean="0"/>
              <a:t>voleseque</a:t>
            </a:r>
            <a:r>
              <a:rPr lang="da-DK" sz="1300" dirty="0" smtClean="0"/>
              <a:t> </a:t>
            </a:r>
            <a:r>
              <a:rPr lang="da-DK" sz="1300" dirty="0" err="1" smtClean="0"/>
              <a:t>landell</a:t>
            </a:r>
            <a:r>
              <a:rPr lang="da-DK" sz="1300" dirty="0" smtClean="0"/>
              <a:t> </a:t>
            </a:r>
            <a:r>
              <a:rPr lang="da-DK" sz="1300" dirty="0" err="1" smtClean="0"/>
              <a:t>ectur</a:t>
            </a:r>
            <a:r>
              <a:rPr lang="da-DK" sz="1300" dirty="0" smtClean="0"/>
              <a:t>? </a:t>
            </a:r>
            <a:r>
              <a:rPr lang="da-DK" sz="1300" dirty="0" err="1" smtClean="0"/>
              <a:t>Qui</a:t>
            </a:r>
            <a:r>
              <a:rPr lang="da-DK" sz="1300" dirty="0" smtClean="0"/>
              <a:t> </a:t>
            </a:r>
            <a:r>
              <a:rPr lang="da-DK" sz="1300" dirty="0" err="1" smtClean="0"/>
              <a:t>nullandi</a:t>
            </a:r>
            <a:r>
              <a:rPr lang="da-DK" sz="1300" dirty="0" smtClean="0"/>
              <a:t> dis et </a:t>
            </a:r>
            <a:r>
              <a:rPr lang="da-DK" sz="1300" dirty="0" err="1" smtClean="0"/>
              <a:t>que</a:t>
            </a:r>
            <a:r>
              <a:rPr lang="da-DK" sz="1300" dirty="0" smtClean="0"/>
              <a:t> </a:t>
            </a:r>
            <a:r>
              <a:rPr lang="da-DK" sz="1300" dirty="0" err="1" smtClean="0"/>
              <a:t>perum</a:t>
            </a:r>
            <a:r>
              <a:rPr lang="da-DK" sz="1300" dirty="0" smtClean="0"/>
              <a:t> </a:t>
            </a:r>
            <a:r>
              <a:rPr lang="da-DK" sz="1300" dirty="0" err="1" smtClean="0"/>
              <a:t>rectusae</a:t>
            </a:r>
            <a:r>
              <a:rPr lang="da-DK" sz="1300" dirty="0" smtClean="0"/>
              <a:t> et </a:t>
            </a:r>
            <a:r>
              <a:rPr lang="da-DK" sz="1300" dirty="0" err="1" smtClean="0"/>
              <a:t>aditas</a:t>
            </a:r>
            <a:r>
              <a:rPr lang="da-DK" sz="1300" dirty="0" smtClean="0"/>
              <a:t> </a:t>
            </a:r>
            <a:r>
              <a:rPr lang="da-DK" sz="1300" dirty="0" err="1" smtClean="0"/>
              <a:t>dolor</a:t>
            </a:r>
            <a:r>
              <a:rPr lang="da-DK" sz="1300" dirty="0" smtClean="0"/>
              <a:t> </a:t>
            </a:r>
            <a:r>
              <a:rPr lang="da-DK" sz="1300" dirty="0" err="1" smtClean="0"/>
              <a:t>ant</a:t>
            </a:r>
            <a:r>
              <a:rPr lang="da-DK" sz="1300" dirty="0" smtClean="0"/>
              <a:t> </a:t>
            </a:r>
            <a:r>
              <a:rPr lang="da-DK" sz="1300" dirty="0" err="1" smtClean="0"/>
              <a:t>liquunt</a:t>
            </a:r>
            <a:r>
              <a:rPr lang="da-DK" sz="1300" dirty="0" smtClean="0"/>
              <a:t> fuga. </a:t>
            </a:r>
            <a:r>
              <a:rPr lang="da-DK" sz="1300" dirty="0" err="1" smtClean="0"/>
              <a:t>Itat</a:t>
            </a:r>
            <a:r>
              <a:rPr lang="da-DK" sz="1300" dirty="0" smtClean="0"/>
              <a:t> </a:t>
            </a:r>
            <a:r>
              <a:rPr lang="da-DK" sz="1300" dirty="0" err="1" smtClean="0"/>
              <a:t>earchilis</a:t>
            </a:r>
            <a:r>
              <a:rPr lang="da-DK" sz="1300" dirty="0" smtClean="0"/>
              <a:t> </a:t>
            </a:r>
            <a:r>
              <a:rPr lang="da-DK" sz="1300" dirty="0" err="1" smtClean="0"/>
              <a:t>accuptat</a:t>
            </a:r>
            <a:r>
              <a:rPr lang="da-DK" sz="1300" dirty="0" smtClean="0"/>
              <a:t>.</a:t>
            </a:r>
          </a:p>
          <a:p>
            <a:pPr algn="l">
              <a:lnSpc>
                <a:spcPts val="1700"/>
              </a:lnSpc>
              <a:spcBef>
                <a:spcPts val="1100"/>
              </a:spcBef>
            </a:pPr>
            <a:r>
              <a:rPr lang="da-DK" sz="1300" dirty="0" err="1" smtClean="0"/>
              <a:t>Ebis</a:t>
            </a:r>
            <a:r>
              <a:rPr lang="da-DK" sz="1300" dirty="0" smtClean="0"/>
              <a:t> </a:t>
            </a:r>
            <a:r>
              <a:rPr lang="da-DK" sz="1300" dirty="0" err="1" smtClean="0"/>
              <a:t>evelest</a:t>
            </a:r>
            <a:r>
              <a:rPr lang="da-DK" sz="1300" dirty="0" smtClean="0"/>
              <a:t> et res rest </a:t>
            </a:r>
            <a:r>
              <a:rPr lang="da-DK" sz="1300" dirty="0" err="1" smtClean="0"/>
              <a:t>que</a:t>
            </a:r>
            <a:r>
              <a:rPr lang="da-DK" sz="1300" dirty="0" smtClean="0"/>
              <a:t> </a:t>
            </a:r>
            <a:r>
              <a:rPr lang="da-DK" sz="1300" dirty="0" err="1" smtClean="0"/>
              <a:t>conserum</a:t>
            </a:r>
            <a:r>
              <a:rPr lang="da-DK" sz="1300" dirty="0" smtClean="0"/>
              <a:t> </a:t>
            </a:r>
            <a:r>
              <a:rPr lang="da-DK" sz="1300" dirty="0" err="1" smtClean="0"/>
              <a:t>lautaectem</a:t>
            </a:r>
            <a:r>
              <a:rPr lang="da-DK" sz="1300" dirty="0" smtClean="0"/>
              <a:t> </a:t>
            </a:r>
            <a:r>
              <a:rPr lang="da-DK" sz="1300" dirty="0" err="1" smtClean="0"/>
              <a:t>volorpo</a:t>
            </a:r>
            <a:r>
              <a:rPr lang="da-DK" sz="1300" dirty="0" smtClean="0"/>
              <a:t> </a:t>
            </a:r>
            <a:r>
              <a:rPr lang="da-DK" sz="1300" dirty="0" err="1" smtClean="0"/>
              <a:t>remporrum</a:t>
            </a:r>
            <a:r>
              <a:rPr lang="da-DK" sz="1300" dirty="0" smtClean="0"/>
              <a:t> </a:t>
            </a:r>
            <a:r>
              <a:rPr lang="da-DK" sz="1300" dirty="0" err="1" smtClean="0"/>
              <a:t>velloru</a:t>
            </a:r>
            <a:r>
              <a:rPr lang="da-DK" sz="1300" dirty="0" smtClean="0"/>
              <a:t> </a:t>
            </a:r>
            <a:r>
              <a:rPr lang="da-DK" sz="1300" dirty="0" err="1" smtClean="0"/>
              <a:t>ptatquia</a:t>
            </a:r>
            <a:r>
              <a:rPr lang="da-DK" sz="1300" dirty="0" smtClean="0"/>
              <a:t> </a:t>
            </a:r>
            <a:r>
              <a:rPr lang="da-DK" sz="1300" dirty="0" err="1" smtClean="0"/>
              <a:t>conserum</a:t>
            </a:r>
            <a:r>
              <a:rPr lang="da-DK" sz="1300" dirty="0" smtClean="0"/>
              <a:t> </a:t>
            </a:r>
            <a:r>
              <a:rPr lang="da-DK" sz="1300" dirty="0" err="1" smtClean="0"/>
              <a:t>velignis</a:t>
            </a:r>
            <a:r>
              <a:rPr lang="da-DK" sz="1300" dirty="0" smtClean="0"/>
              <a:t> </a:t>
            </a:r>
            <a:r>
              <a:rPr lang="da-DK" sz="1300" dirty="0" err="1" smtClean="0"/>
              <a:t>alique</a:t>
            </a:r>
            <a:r>
              <a:rPr lang="da-DK" sz="1300" dirty="0" smtClean="0"/>
              <a:t> </a:t>
            </a:r>
            <a:r>
              <a:rPr lang="da-DK" sz="1300" dirty="0" err="1" smtClean="0"/>
              <a:t>volupta</a:t>
            </a:r>
            <a:r>
              <a:rPr lang="da-DK" sz="1300" dirty="0" smtClean="0"/>
              <a:t> </a:t>
            </a:r>
            <a:r>
              <a:rPr lang="da-DK" sz="1300" dirty="0" err="1" smtClean="0"/>
              <a:t>tiusam</a:t>
            </a:r>
            <a:r>
              <a:rPr lang="da-DK" sz="1300" dirty="0" smtClean="0"/>
              <a:t> sin nus, quos nitatur? </a:t>
            </a:r>
            <a:r>
              <a:rPr lang="da-DK" sz="1300" dirty="0" err="1" smtClean="0"/>
              <a:t>Qui</a:t>
            </a:r>
            <a:r>
              <a:rPr lang="da-DK" sz="1300" dirty="0" smtClean="0"/>
              <a:t> </a:t>
            </a:r>
            <a:r>
              <a:rPr lang="da-DK" sz="1300" dirty="0" err="1" smtClean="0"/>
              <a:t>quis</a:t>
            </a:r>
            <a:r>
              <a:rPr lang="da-DK" sz="1300" dirty="0" smtClean="0"/>
              <a:t> </a:t>
            </a:r>
            <a:r>
              <a:rPr lang="da-DK" sz="1300" dirty="0" err="1" smtClean="0"/>
              <a:t>dolorem</a:t>
            </a:r>
            <a:r>
              <a:rPr lang="da-DK" sz="1300" dirty="0" smtClean="0"/>
              <a:t> ea </a:t>
            </a:r>
            <a:r>
              <a:rPr lang="da-DK" sz="1300" dirty="0" err="1" smtClean="0"/>
              <a:t>delasd</a:t>
            </a:r>
            <a:r>
              <a:rPr lang="da-DK" sz="1300" dirty="0" smtClean="0"/>
              <a:t> </a:t>
            </a:r>
            <a:r>
              <a:rPr lang="da-DK" sz="1300" dirty="0" err="1" smtClean="0"/>
              <a:t>asdm</a:t>
            </a:r>
            <a:r>
              <a:rPr lang="da-DK" sz="1300" dirty="0" smtClean="0"/>
              <a:t> </a:t>
            </a:r>
            <a:r>
              <a:rPr lang="da-DK" sz="1300" dirty="0" err="1" smtClean="0"/>
              <a:t>quis</a:t>
            </a:r>
            <a:r>
              <a:rPr lang="da-DK" sz="1300" dirty="0" smtClean="0"/>
              <a:t> </a:t>
            </a:r>
            <a:r>
              <a:rPr lang="da-DK" sz="1300" dirty="0" err="1" smtClean="0"/>
              <a:t>mollacc</a:t>
            </a:r>
            <a:r>
              <a:rPr lang="da-DK" sz="1300" dirty="0" smtClean="0"/>
              <a:t> </a:t>
            </a:r>
            <a:r>
              <a:rPr lang="da-DK" sz="1300" dirty="0" err="1" smtClean="0"/>
              <a:t>usapic</a:t>
            </a:r>
            <a:r>
              <a:rPr lang="da-DK" sz="1300" dirty="0" smtClean="0"/>
              <a:t> to od et, </a:t>
            </a:r>
            <a:r>
              <a:rPr lang="da-DK" sz="1300" dirty="0" err="1" smtClean="0"/>
              <a:t>que</a:t>
            </a:r>
            <a:r>
              <a:rPr lang="da-DK" sz="1300" dirty="0" smtClean="0"/>
              <a:t> et </a:t>
            </a:r>
            <a:r>
              <a:rPr lang="da-DK" sz="1300" dirty="0" err="1" smtClean="0"/>
              <a:t>aperore</a:t>
            </a:r>
            <a:r>
              <a:rPr lang="da-DK" sz="1300" dirty="0" smtClean="0"/>
              <a:t>, </a:t>
            </a:r>
            <a:r>
              <a:rPr lang="da-DK" sz="1300" dirty="0" err="1" smtClean="0"/>
              <a:t>cusandi</a:t>
            </a:r>
            <a:r>
              <a:rPr lang="da-DK" sz="1300" dirty="0" smtClean="0"/>
              <a:t> </a:t>
            </a:r>
            <a:r>
              <a:rPr lang="da-DK" sz="1300" dirty="0" err="1" smtClean="0"/>
              <a:t>aut</a:t>
            </a:r>
            <a:r>
              <a:rPr lang="da-DK" sz="1300" dirty="0" smtClean="0"/>
              <a:t> </a:t>
            </a:r>
            <a:r>
              <a:rPr lang="da-DK" sz="1300" dirty="0" err="1" smtClean="0"/>
              <a:t>pelicii</a:t>
            </a:r>
            <a:r>
              <a:rPr lang="da-DK" sz="1300" dirty="0" smtClean="0"/>
              <a:t> </a:t>
            </a:r>
            <a:r>
              <a:rPr lang="da-DK" sz="1300" dirty="0" err="1" smtClean="0"/>
              <a:t>stotam</a:t>
            </a:r>
            <a:r>
              <a:rPr lang="da-DK" sz="1300" dirty="0" smtClean="0"/>
              <a:t> </a:t>
            </a:r>
            <a:r>
              <a:rPr lang="da-DK" sz="1300" dirty="0" err="1" smtClean="0"/>
              <a:t>disciis</a:t>
            </a:r>
            <a:r>
              <a:rPr lang="da-DK" sz="1300" dirty="0" smtClean="0"/>
              <a:t> si te pa </a:t>
            </a:r>
            <a:r>
              <a:rPr lang="da-DK" sz="1300" dirty="0" err="1" smtClean="0"/>
              <a:t>voles</a:t>
            </a:r>
            <a:r>
              <a:rPr lang="da-DK" sz="1300" dirty="0" smtClean="0"/>
              <a:t> </a:t>
            </a:r>
            <a:r>
              <a:rPr lang="da-DK" sz="1300" dirty="0" err="1" smtClean="0"/>
              <a:t>esendi</a:t>
            </a:r>
            <a:r>
              <a:rPr lang="da-DK" sz="1300" dirty="0" smtClean="0"/>
              <a:t> </a:t>
            </a:r>
            <a:r>
              <a:rPr lang="da-DK" sz="1300" dirty="0" err="1" smtClean="0"/>
              <a:t>volupiet</a:t>
            </a:r>
            <a:r>
              <a:rPr lang="da-DK" sz="1300" dirty="0" smtClean="0"/>
              <a:t> </a:t>
            </a:r>
            <a:r>
              <a:rPr lang="da-DK" sz="1300" dirty="0" err="1" smtClean="0"/>
              <a:t>omnis</a:t>
            </a:r>
            <a:r>
              <a:rPr lang="da-DK" sz="1300" dirty="0" smtClean="0"/>
              <a:t> </a:t>
            </a:r>
            <a:r>
              <a:rPr lang="da-DK" sz="1300" dirty="0" err="1" smtClean="0"/>
              <a:t>enihili</a:t>
            </a:r>
            <a:r>
              <a:rPr lang="da-DK" sz="1300" dirty="0" smtClean="0"/>
              <a:t> </a:t>
            </a:r>
            <a:r>
              <a:rPr lang="da-DK" sz="1300" dirty="0" err="1" smtClean="0"/>
              <a:t>tatiandam</a:t>
            </a:r>
            <a:r>
              <a:rPr lang="da-DK" sz="1300" dirty="0" smtClean="0"/>
              <a:t> et </a:t>
            </a:r>
            <a:r>
              <a:rPr lang="da-DK" sz="1300" dirty="0" err="1" smtClean="0"/>
              <a:t>hari</a:t>
            </a:r>
            <a:r>
              <a:rPr lang="da-DK" sz="1300" dirty="0" smtClean="0"/>
              <a:t> </a:t>
            </a:r>
            <a:r>
              <a:rPr lang="da-DK" sz="1300" dirty="0" err="1" smtClean="0"/>
              <a:t>ate</a:t>
            </a:r>
            <a:r>
              <a:rPr lang="da-DK" sz="1300" dirty="0" smtClean="0"/>
              <a:t> </a:t>
            </a:r>
            <a:r>
              <a:rPr lang="da-DK" sz="1300" dirty="0" err="1" smtClean="0"/>
              <a:t>aut</a:t>
            </a:r>
            <a:r>
              <a:rPr lang="da-DK" sz="1300" dirty="0" smtClean="0"/>
              <a:t> re peribus et </a:t>
            </a:r>
            <a:r>
              <a:rPr lang="da-DK" sz="1300" dirty="0" err="1" smtClean="0"/>
              <a:t>ellabo</a:t>
            </a:r>
            <a:r>
              <a:rPr lang="da-DK" sz="1300" dirty="0" smtClean="0"/>
              <a:t>. </a:t>
            </a:r>
            <a:r>
              <a:rPr lang="da-DK" sz="1300" dirty="0" err="1" smtClean="0"/>
              <a:t>Um</a:t>
            </a:r>
            <a:r>
              <a:rPr lang="da-DK" sz="1300" dirty="0" smtClean="0"/>
              <a:t> </a:t>
            </a:r>
            <a:r>
              <a:rPr lang="da-DK" sz="1300" dirty="0" err="1" smtClean="0"/>
              <a:t>quat</a:t>
            </a:r>
            <a:r>
              <a:rPr lang="da-DK" sz="1300" dirty="0" smtClean="0"/>
              <a:t>.</a:t>
            </a:r>
          </a:p>
          <a:p>
            <a:pPr algn="l">
              <a:lnSpc>
                <a:spcPts val="1700"/>
              </a:lnSpc>
              <a:spcBef>
                <a:spcPts val="1100"/>
              </a:spcBef>
            </a:pPr>
            <a:r>
              <a:rPr lang="da-DK" sz="1300" dirty="0" err="1" smtClean="0"/>
              <a:t>Beaquamus</a:t>
            </a:r>
            <a:r>
              <a:rPr lang="da-DK" sz="1300" dirty="0" smtClean="0"/>
              <a:t> </a:t>
            </a:r>
            <a:r>
              <a:rPr lang="da-DK" sz="1300" dirty="0" err="1" smtClean="0"/>
              <a:t>quasin</a:t>
            </a:r>
            <a:r>
              <a:rPr lang="da-DK" sz="1300" dirty="0" smtClean="0"/>
              <a:t> </a:t>
            </a:r>
            <a:r>
              <a:rPr lang="da-DK" sz="1300" dirty="0" err="1" smtClean="0"/>
              <a:t>conseque</a:t>
            </a:r>
            <a:r>
              <a:rPr lang="da-DK" sz="1300" dirty="0" smtClean="0"/>
              <a:t> </a:t>
            </a:r>
            <a:r>
              <a:rPr lang="da-DK" sz="1300" dirty="0" err="1" smtClean="0"/>
              <a:t>commod</a:t>
            </a:r>
            <a:r>
              <a:rPr lang="da-DK" sz="1300" dirty="0" smtClean="0"/>
              <a:t> </a:t>
            </a:r>
            <a:r>
              <a:rPr lang="da-DK" sz="1300" dirty="0" err="1" smtClean="0"/>
              <a:t>quamenistrum</a:t>
            </a:r>
            <a:r>
              <a:rPr lang="da-DK" sz="1300" dirty="0" smtClean="0"/>
              <a:t> </a:t>
            </a:r>
            <a:r>
              <a:rPr lang="da-DK" sz="1300" dirty="0" err="1" smtClean="0"/>
              <a:t>ipsunto</a:t>
            </a:r>
            <a:r>
              <a:rPr lang="da-DK" sz="1300" dirty="0" smtClean="0"/>
              <a:t> te </a:t>
            </a:r>
            <a:r>
              <a:rPr lang="da-DK" sz="1300" dirty="0" err="1" smtClean="0"/>
              <a:t>volum</a:t>
            </a:r>
            <a:r>
              <a:rPr lang="da-DK" sz="1300" dirty="0" smtClean="0"/>
              <a:t> re </a:t>
            </a:r>
            <a:r>
              <a:rPr lang="da-DK" sz="1300" dirty="0" err="1" smtClean="0"/>
              <a:t>omnimpo</a:t>
            </a:r>
            <a:r>
              <a:rPr lang="da-DK" sz="1300" dirty="0" smtClean="0"/>
              <a:t> </a:t>
            </a:r>
            <a:r>
              <a:rPr lang="da-DK" sz="1300" dirty="0" err="1" smtClean="0"/>
              <a:t>reiciae</a:t>
            </a:r>
            <a:r>
              <a:rPr lang="da-DK" sz="1300" dirty="0" smtClean="0"/>
              <a:t> </a:t>
            </a:r>
            <a:r>
              <a:rPr lang="da-DK" sz="1300" dirty="0" err="1" smtClean="0"/>
              <a:t>ctiandi</a:t>
            </a:r>
            <a:r>
              <a:rPr lang="da-DK" sz="1300" dirty="0" smtClean="0"/>
              <a:t> </a:t>
            </a:r>
            <a:r>
              <a:rPr lang="da-DK" sz="1300" dirty="0" err="1" smtClean="0"/>
              <a:t>tatem</a:t>
            </a:r>
            <a:r>
              <a:rPr lang="da-DK" sz="1300" dirty="0" smtClean="0"/>
              <a:t>. </a:t>
            </a:r>
            <a:r>
              <a:rPr lang="da-DK" sz="1300" dirty="0" err="1" smtClean="0"/>
              <a:t>Olupiendis</a:t>
            </a:r>
            <a:r>
              <a:rPr lang="da-DK" sz="1300" dirty="0" smtClean="0"/>
              <a:t> a </a:t>
            </a:r>
            <a:r>
              <a:rPr lang="da-DK" sz="1300" dirty="0" err="1" smtClean="0"/>
              <a:t>parum</a:t>
            </a:r>
            <a:r>
              <a:rPr lang="da-DK" sz="1300" dirty="0" smtClean="0"/>
              <a:t> </a:t>
            </a:r>
            <a:r>
              <a:rPr lang="da-DK" sz="1300" dirty="0" err="1" smtClean="0"/>
              <a:t>eum</a:t>
            </a:r>
            <a:r>
              <a:rPr lang="da-DK" sz="1300" dirty="0" smtClean="0"/>
              <a:t> </a:t>
            </a:r>
            <a:r>
              <a:rPr lang="da-DK" sz="1300" dirty="0" err="1" smtClean="0"/>
              <a:t>inum</a:t>
            </a:r>
            <a:r>
              <a:rPr lang="da-DK" sz="1300" dirty="0" smtClean="0"/>
              <a:t> </a:t>
            </a:r>
            <a:r>
              <a:rPr lang="da-DK" sz="1300" dirty="0" err="1" smtClean="0"/>
              <a:t>quae</a:t>
            </a:r>
            <a:r>
              <a:rPr lang="da-DK" sz="1300" dirty="0" smtClean="0"/>
              <a:t> ex et </a:t>
            </a:r>
            <a:r>
              <a:rPr lang="da-DK" sz="1300" dirty="0" err="1" smtClean="0"/>
              <a:t>et</a:t>
            </a:r>
            <a:r>
              <a:rPr lang="da-DK" sz="1300" dirty="0" smtClean="0"/>
              <a:t> </a:t>
            </a:r>
            <a:r>
              <a:rPr lang="da-DK" sz="1300" dirty="0" err="1" smtClean="0"/>
              <a:t>dendis</a:t>
            </a:r>
            <a:r>
              <a:rPr lang="da-DK" sz="1300" dirty="0" smtClean="0"/>
              <a:t> </a:t>
            </a:r>
            <a:r>
              <a:rPr lang="da-DK" sz="1300" dirty="0" err="1" smtClean="0"/>
              <a:t>doluptatibus</a:t>
            </a:r>
            <a:r>
              <a:rPr lang="da-DK" sz="1300" dirty="0" smtClean="0"/>
              <a:t> </a:t>
            </a:r>
            <a:r>
              <a:rPr lang="da-DK" sz="1300" dirty="0" err="1" smtClean="0"/>
              <a:t>audignis</a:t>
            </a:r>
            <a:r>
              <a:rPr lang="da-DK" sz="1300" dirty="0" smtClean="0"/>
              <a:t> </a:t>
            </a:r>
            <a:r>
              <a:rPr lang="da-DK" sz="1300" dirty="0" err="1" smtClean="0"/>
              <a:t>apidel</a:t>
            </a:r>
            <a:r>
              <a:rPr lang="da-DK" sz="1300" dirty="0" smtClean="0"/>
              <a:t> </a:t>
            </a:r>
            <a:r>
              <a:rPr lang="da-DK" sz="1300" dirty="0" err="1" smtClean="0"/>
              <a:t>ipis</a:t>
            </a:r>
            <a:r>
              <a:rPr lang="da-DK" sz="1300" dirty="0" smtClean="0"/>
              <a:t> et </a:t>
            </a:r>
            <a:r>
              <a:rPr lang="da-DK" sz="1300" dirty="0" err="1" smtClean="0"/>
              <a:t>vellorr</a:t>
            </a:r>
            <a:r>
              <a:rPr lang="da-DK" sz="1300" dirty="0" smtClean="0"/>
              <a:t> </a:t>
            </a:r>
            <a:r>
              <a:rPr lang="da-DK" sz="1300" dirty="0" err="1" smtClean="0"/>
              <a:t>orporeiument</a:t>
            </a:r>
            <a:r>
              <a:rPr lang="da-DK" sz="1300" dirty="0" smtClean="0"/>
              <a:t> </a:t>
            </a:r>
            <a:r>
              <a:rPr lang="da-DK" sz="1300" dirty="0" err="1" smtClean="0"/>
              <a:t>quiste</a:t>
            </a:r>
            <a:r>
              <a:rPr lang="da-DK" sz="1300" dirty="0" smtClean="0"/>
              <a:t> </a:t>
            </a:r>
            <a:r>
              <a:rPr lang="da-DK" sz="1300" dirty="0" err="1" smtClean="0"/>
              <a:t>num</a:t>
            </a:r>
            <a:r>
              <a:rPr lang="da-DK" sz="1300" dirty="0" smtClean="0"/>
              <a:t> </a:t>
            </a:r>
            <a:r>
              <a:rPr lang="da-DK" sz="1300" dirty="0" err="1" smtClean="0"/>
              <a:t>volum</a:t>
            </a:r>
            <a:r>
              <a:rPr lang="da-DK" sz="1300" dirty="0" smtClean="0"/>
              <a:t> </a:t>
            </a:r>
            <a:r>
              <a:rPr lang="da-DK" sz="1300" dirty="0" err="1" smtClean="0"/>
              <a:t>voluptatquae</a:t>
            </a:r>
            <a:r>
              <a:rPr lang="da-DK" sz="1300" dirty="0" smtClean="0"/>
              <a:t> </a:t>
            </a:r>
            <a:r>
              <a:rPr lang="da-DK" sz="1300" dirty="0" err="1" smtClean="0"/>
              <a:t>iusdam</a:t>
            </a:r>
            <a:r>
              <a:rPr lang="da-DK" sz="1300" dirty="0" smtClean="0"/>
              <a:t> </a:t>
            </a:r>
            <a:r>
              <a:rPr lang="da-DK" sz="1300" dirty="0" err="1" smtClean="0"/>
              <a:t>aut</a:t>
            </a:r>
            <a:r>
              <a:rPr lang="da-DK" sz="1300" dirty="0" smtClean="0"/>
              <a:t> </a:t>
            </a:r>
            <a:r>
              <a:rPr lang="da-DK" sz="1300" dirty="0" err="1" smtClean="0"/>
              <a:t>ditate</a:t>
            </a:r>
            <a:r>
              <a:rPr lang="da-DK" sz="1300" dirty="0" smtClean="0"/>
              <a:t> et </a:t>
            </a:r>
            <a:r>
              <a:rPr lang="da-DK" sz="1300" dirty="0" err="1" smtClean="0"/>
              <a:t>dolorru</a:t>
            </a:r>
            <a:r>
              <a:rPr lang="da-DK" sz="1300" dirty="0" smtClean="0"/>
              <a:t> </a:t>
            </a:r>
            <a:r>
              <a:rPr lang="da-DK" sz="1300" dirty="0" err="1" smtClean="0"/>
              <a:t>mquam</a:t>
            </a:r>
            <a:r>
              <a:rPr lang="da-DK" sz="1300" dirty="0" smtClean="0"/>
              <a:t>, </a:t>
            </a:r>
            <a:r>
              <a:rPr lang="da-DK" sz="1300" dirty="0" err="1" smtClean="0"/>
              <a:t>cuptur</a:t>
            </a:r>
            <a:r>
              <a:rPr lang="da-DK" sz="1300" dirty="0" smtClean="0"/>
              <a:t> </a:t>
            </a:r>
            <a:r>
              <a:rPr lang="da-DK" sz="1300" dirty="0" err="1" smtClean="0"/>
              <a:t>aliqui</a:t>
            </a:r>
            <a:r>
              <a:rPr lang="da-DK" sz="1300" dirty="0" smtClean="0"/>
              <a:t> tempos </a:t>
            </a:r>
            <a:r>
              <a:rPr lang="da-DK" sz="1300" dirty="0" err="1" smtClean="0"/>
              <a:t>provit</a:t>
            </a:r>
            <a:r>
              <a:rPr lang="da-DK" sz="1300" dirty="0" smtClean="0"/>
              <a:t> </a:t>
            </a:r>
            <a:r>
              <a:rPr lang="da-DK" sz="1300" dirty="0" err="1" smtClean="0"/>
              <a:t>qui</a:t>
            </a:r>
            <a:r>
              <a:rPr lang="da-DK" sz="1300" dirty="0" smtClean="0"/>
              <a:t> </a:t>
            </a:r>
            <a:r>
              <a:rPr lang="da-DK" sz="1300" dirty="0" err="1" smtClean="0"/>
              <a:t>testendam</a:t>
            </a:r>
            <a:r>
              <a:rPr lang="da-DK" sz="1300" dirty="0" smtClean="0"/>
              <a:t> </a:t>
            </a:r>
            <a:r>
              <a:rPr lang="da-DK" sz="1300" dirty="0" err="1" smtClean="0"/>
              <a:t>aut</a:t>
            </a:r>
            <a:r>
              <a:rPr lang="da-DK" sz="1300" dirty="0" smtClean="0"/>
              <a:t> </a:t>
            </a:r>
            <a:r>
              <a:rPr lang="da-DK" sz="1300" dirty="0" err="1" smtClean="0"/>
              <a:t>auda</a:t>
            </a:r>
            <a:r>
              <a:rPr lang="da-DK" sz="1300" dirty="0" smtClean="0"/>
              <a:t> imi, is </a:t>
            </a:r>
            <a:r>
              <a:rPr lang="da-DK" sz="1300" dirty="0" err="1" smtClean="0"/>
              <a:t>essequi</a:t>
            </a:r>
            <a:r>
              <a:rPr lang="da-DK" sz="1300" dirty="0" smtClean="0"/>
              <a:t> </a:t>
            </a:r>
            <a:r>
              <a:rPr lang="da-DK" sz="1300" dirty="0" err="1" smtClean="0"/>
              <a:t>bera</a:t>
            </a:r>
            <a:r>
              <a:rPr lang="da-DK" sz="1300" dirty="0" smtClean="0"/>
              <a:t> </a:t>
            </a:r>
            <a:r>
              <a:rPr lang="da-DK" sz="1300" dirty="0" err="1" smtClean="0"/>
              <a:t>vernate</a:t>
            </a:r>
            <a:r>
              <a:rPr lang="da-DK" sz="1300" dirty="0" smtClean="0"/>
              <a:t> </a:t>
            </a:r>
            <a:r>
              <a:rPr lang="da-DK" sz="1300" dirty="0" err="1" smtClean="0"/>
              <a:t>esto</a:t>
            </a:r>
            <a:r>
              <a:rPr lang="da-DK" sz="1300" dirty="0" smtClean="0"/>
              <a:t> </a:t>
            </a:r>
            <a:r>
              <a:rPr lang="da-DK" sz="1300" dirty="0" err="1" smtClean="0"/>
              <a:t>conse</a:t>
            </a:r>
            <a:r>
              <a:rPr lang="da-DK" sz="1300" dirty="0" smtClean="0"/>
              <a:t> non </a:t>
            </a:r>
            <a:r>
              <a:rPr lang="da-DK" sz="1300" dirty="0" err="1" smtClean="0"/>
              <a:t>consequi</a:t>
            </a:r>
            <a:r>
              <a:rPr lang="da-DK" sz="1300" dirty="0" smtClean="0"/>
              <a:t> </a:t>
            </a:r>
            <a:r>
              <a:rPr lang="da-DK" sz="1300" dirty="0" err="1" smtClean="0"/>
              <a:t>ducipic</a:t>
            </a:r>
            <a:r>
              <a:rPr lang="da-DK" sz="1300" dirty="0" smtClean="0"/>
              <a:t> </a:t>
            </a:r>
            <a:r>
              <a:rPr lang="da-DK" sz="1300" dirty="0" err="1" smtClean="0"/>
              <a:t>totaquo</a:t>
            </a:r>
            <a:r>
              <a:rPr lang="da-DK" sz="1300" dirty="0" smtClean="0"/>
              <a:t> es </a:t>
            </a:r>
            <a:r>
              <a:rPr lang="da-DK" sz="1300" dirty="0" err="1" smtClean="0"/>
              <a:t>quid</a:t>
            </a:r>
            <a:r>
              <a:rPr lang="da-DK" sz="1300" dirty="0" smtClean="0"/>
              <a:t> </a:t>
            </a:r>
            <a:r>
              <a:rPr lang="da-DK" sz="1300" dirty="0" err="1" smtClean="0"/>
              <a:t>utaturibus</a:t>
            </a:r>
            <a:r>
              <a:rPr lang="da-DK" sz="1300" dirty="0" smtClean="0"/>
              <a:t> </a:t>
            </a:r>
            <a:r>
              <a:rPr lang="da-DK" sz="1300" dirty="0" err="1" smtClean="0"/>
              <a:t>eum</a:t>
            </a:r>
            <a:r>
              <a:rPr lang="da-DK" sz="1300" dirty="0" smtClean="0"/>
              <a:t> </a:t>
            </a:r>
            <a:r>
              <a:rPr lang="da-DK" sz="1300" dirty="0" err="1" smtClean="0"/>
              <a:t>voleseque</a:t>
            </a:r>
            <a:r>
              <a:rPr lang="da-DK" sz="1300" dirty="0" smtClean="0"/>
              <a:t> </a:t>
            </a:r>
            <a:r>
              <a:rPr lang="da-DK" sz="1300" dirty="0" err="1" smtClean="0"/>
              <a:t>landell</a:t>
            </a:r>
            <a:r>
              <a:rPr lang="da-DK" sz="1300" dirty="0" smtClean="0"/>
              <a:t> </a:t>
            </a:r>
            <a:r>
              <a:rPr lang="da-DK" sz="1300" dirty="0" err="1" smtClean="0"/>
              <a:t>ectur</a:t>
            </a:r>
            <a:r>
              <a:rPr lang="da-DK" sz="1300" dirty="0" smtClean="0"/>
              <a:t>? </a:t>
            </a:r>
            <a:r>
              <a:rPr lang="da-DK" sz="1300" dirty="0" err="1" smtClean="0"/>
              <a:t>Qui</a:t>
            </a:r>
            <a:r>
              <a:rPr lang="da-DK" sz="1300" dirty="0" smtClean="0"/>
              <a:t> </a:t>
            </a:r>
            <a:r>
              <a:rPr lang="da-DK" sz="1300" dirty="0" err="1" smtClean="0"/>
              <a:t>nullandi</a:t>
            </a:r>
            <a:r>
              <a:rPr lang="da-DK" sz="1300" dirty="0" smtClean="0"/>
              <a:t> dis et </a:t>
            </a:r>
            <a:r>
              <a:rPr lang="da-DK" sz="1300" dirty="0" err="1" smtClean="0"/>
              <a:t>que</a:t>
            </a:r>
            <a:r>
              <a:rPr lang="da-DK" sz="1300" dirty="0" smtClean="0"/>
              <a:t> </a:t>
            </a:r>
            <a:r>
              <a:rPr lang="da-DK" sz="1300" dirty="0" err="1" smtClean="0"/>
              <a:t>perum</a:t>
            </a:r>
            <a:r>
              <a:rPr lang="da-DK" sz="1300" dirty="0" smtClean="0"/>
              <a:t> </a:t>
            </a:r>
            <a:r>
              <a:rPr lang="da-DK" sz="1300" dirty="0" err="1" smtClean="0"/>
              <a:t>rectusae</a:t>
            </a:r>
            <a:r>
              <a:rPr lang="da-DK" sz="1300" dirty="0" smtClean="0"/>
              <a:t> et </a:t>
            </a:r>
            <a:r>
              <a:rPr lang="da-DK" sz="1300" dirty="0" err="1" smtClean="0"/>
              <a:t>aditas</a:t>
            </a:r>
            <a:r>
              <a:rPr lang="da-DK" sz="1300" dirty="0" smtClean="0"/>
              <a:t> </a:t>
            </a:r>
            <a:r>
              <a:rPr lang="da-DK" sz="1300" dirty="0" err="1" smtClean="0"/>
              <a:t>dolor</a:t>
            </a:r>
            <a:r>
              <a:rPr lang="da-DK" sz="1300" dirty="0" smtClean="0"/>
              <a:t> </a:t>
            </a:r>
            <a:r>
              <a:rPr lang="da-DK" sz="1300" dirty="0" err="1" smtClean="0"/>
              <a:t>ant</a:t>
            </a:r>
            <a:r>
              <a:rPr lang="da-DK" sz="1300" dirty="0" smtClean="0"/>
              <a:t> </a:t>
            </a:r>
            <a:r>
              <a:rPr lang="da-DK" sz="1300" dirty="0" err="1" smtClean="0"/>
              <a:t>liquunt</a:t>
            </a:r>
            <a:r>
              <a:rPr lang="da-DK" sz="1300" dirty="0" smtClean="0"/>
              <a:t> fuga. </a:t>
            </a:r>
            <a:r>
              <a:rPr lang="da-DK" sz="1300" dirty="0" err="1" smtClean="0"/>
              <a:t>Itat</a:t>
            </a:r>
            <a:r>
              <a:rPr lang="da-DK" sz="1300" dirty="0" smtClean="0"/>
              <a:t> </a:t>
            </a:r>
            <a:r>
              <a:rPr lang="da-DK" sz="1300" dirty="0" err="1" smtClean="0"/>
              <a:t>earchilis</a:t>
            </a:r>
            <a:r>
              <a:rPr lang="da-DK" sz="1300" dirty="0" smtClean="0"/>
              <a:t> </a:t>
            </a:r>
            <a:r>
              <a:rPr lang="da-DK" sz="1300" dirty="0" err="1" smtClean="0"/>
              <a:t>accuptat</a:t>
            </a:r>
            <a:r>
              <a:rPr lang="da-DK" sz="1300" dirty="0" smtClean="0"/>
              <a:t>.</a:t>
            </a:r>
          </a:p>
          <a:p>
            <a:pPr algn="l">
              <a:lnSpc>
                <a:spcPts val="1700"/>
              </a:lnSpc>
              <a:spcBef>
                <a:spcPts val="1100"/>
              </a:spcBef>
            </a:pPr>
            <a:r>
              <a:rPr lang="da-DK" sz="1300" dirty="0" err="1" smtClean="0"/>
              <a:t>Ebis</a:t>
            </a:r>
            <a:r>
              <a:rPr lang="da-DK" sz="1300" dirty="0" smtClean="0"/>
              <a:t> </a:t>
            </a:r>
            <a:r>
              <a:rPr lang="da-DK" sz="1300" dirty="0" err="1" smtClean="0"/>
              <a:t>evelest</a:t>
            </a:r>
            <a:r>
              <a:rPr lang="da-DK" sz="1300" dirty="0" smtClean="0"/>
              <a:t> et res rest </a:t>
            </a:r>
            <a:r>
              <a:rPr lang="da-DK" sz="1300" dirty="0" err="1" smtClean="0"/>
              <a:t>que</a:t>
            </a:r>
            <a:r>
              <a:rPr lang="da-DK" sz="1300" dirty="0" smtClean="0"/>
              <a:t> </a:t>
            </a:r>
            <a:r>
              <a:rPr lang="da-DK" sz="1300" dirty="0" err="1" smtClean="0"/>
              <a:t>conserum</a:t>
            </a:r>
            <a:r>
              <a:rPr lang="da-DK" sz="1300" dirty="0" smtClean="0"/>
              <a:t> </a:t>
            </a:r>
            <a:r>
              <a:rPr lang="da-DK" sz="1300" dirty="0" err="1" smtClean="0"/>
              <a:t>lautaectem</a:t>
            </a:r>
            <a:r>
              <a:rPr lang="da-DK" sz="1300" dirty="0" smtClean="0"/>
              <a:t> </a:t>
            </a:r>
            <a:r>
              <a:rPr lang="da-DK" sz="1300" dirty="0" err="1" smtClean="0"/>
              <a:t>volorpo</a:t>
            </a:r>
            <a:r>
              <a:rPr lang="da-DK" sz="1300" dirty="0" smtClean="0"/>
              <a:t> </a:t>
            </a:r>
            <a:r>
              <a:rPr lang="da-DK" sz="1300" dirty="0" err="1" smtClean="0"/>
              <a:t>remporrum</a:t>
            </a:r>
            <a:r>
              <a:rPr lang="da-DK" sz="1300" dirty="0" smtClean="0"/>
              <a:t> </a:t>
            </a:r>
            <a:r>
              <a:rPr lang="da-DK" sz="1300" dirty="0" err="1" smtClean="0"/>
              <a:t>velloru</a:t>
            </a:r>
            <a:r>
              <a:rPr lang="da-DK" sz="1300" dirty="0" smtClean="0"/>
              <a:t> </a:t>
            </a:r>
            <a:r>
              <a:rPr lang="da-DK" sz="1300" dirty="0" err="1" smtClean="0"/>
              <a:t>ptatquia</a:t>
            </a:r>
            <a:r>
              <a:rPr lang="da-DK" sz="1300" dirty="0" smtClean="0"/>
              <a:t> </a:t>
            </a:r>
            <a:r>
              <a:rPr lang="da-DK" sz="1300" dirty="0" err="1" smtClean="0"/>
              <a:t>conserum</a:t>
            </a:r>
            <a:r>
              <a:rPr lang="da-DK" sz="1300" dirty="0" smtClean="0"/>
              <a:t> </a:t>
            </a:r>
            <a:r>
              <a:rPr lang="da-DK" sz="1300" dirty="0" err="1" smtClean="0"/>
              <a:t>velignis</a:t>
            </a:r>
            <a:r>
              <a:rPr lang="da-DK" sz="1300" dirty="0" smtClean="0"/>
              <a:t> </a:t>
            </a:r>
            <a:r>
              <a:rPr lang="da-DK" sz="1300" dirty="0" err="1" smtClean="0"/>
              <a:t>alique</a:t>
            </a:r>
            <a:r>
              <a:rPr lang="da-DK" sz="1300" dirty="0" smtClean="0"/>
              <a:t> </a:t>
            </a:r>
            <a:r>
              <a:rPr lang="da-DK" sz="1300" dirty="0" err="1" smtClean="0"/>
              <a:t>volupta</a:t>
            </a:r>
            <a:r>
              <a:rPr lang="da-DK" sz="1300" dirty="0" smtClean="0"/>
              <a:t> </a:t>
            </a:r>
            <a:r>
              <a:rPr lang="da-DK" sz="1300" dirty="0" err="1" smtClean="0"/>
              <a:t>tiusam</a:t>
            </a:r>
            <a:r>
              <a:rPr lang="da-DK" sz="1300" dirty="0" smtClean="0"/>
              <a:t> sin nus, quos nitatur? </a:t>
            </a:r>
            <a:r>
              <a:rPr lang="da-DK" sz="1300" dirty="0" err="1" smtClean="0"/>
              <a:t>Qui</a:t>
            </a:r>
            <a:r>
              <a:rPr lang="da-DK" sz="1300" dirty="0" smtClean="0"/>
              <a:t> </a:t>
            </a:r>
            <a:r>
              <a:rPr lang="da-DK" sz="1300" dirty="0" err="1" smtClean="0"/>
              <a:t>quis</a:t>
            </a:r>
            <a:r>
              <a:rPr lang="da-DK" sz="1300" dirty="0" smtClean="0"/>
              <a:t> </a:t>
            </a:r>
            <a:r>
              <a:rPr lang="da-DK" sz="1300" dirty="0" err="1" smtClean="0"/>
              <a:t>dolorem</a:t>
            </a:r>
            <a:r>
              <a:rPr lang="da-DK" sz="1300" dirty="0" smtClean="0"/>
              <a:t> ea </a:t>
            </a:r>
            <a:r>
              <a:rPr lang="da-DK" sz="1300" dirty="0" err="1" smtClean="0"/>
              <a:t>delasd</a:t>
            </a:r>
            <a:r>
              <a:rPr lang="da-DK" sz="1300" dirty="0" smtClean="0"/>
              <a:t> </a:t>
            </a:r>
            <a:r>
              <a:rPr lang="da-DK" sz="1300" dirty="0" err="1" smtClean="0"/>
              <a:t>asdlautaectem</a:t>
            </a:r>
            <a:r>
              <a:rPr lang="da-DK" sz="1300" dirty="0" smtClean="0"/>
              <a:t> </a:t>
            </a:r>
            <a:r>
              <a:rPr lang="da-DK" sz="1300" dirty="0" err="1" smtClean="0"/>
              <a:t>volorpo</a:t>
            </a:r>
            <a:r>
              <a:rPr lang="da-DK" sz="1300" dirty="0" smtClean="0"/>
              <a:t> </a:t>
            </a:r>
            <a:r>
              <a:rPr lang="da-DK" sz="1300" dirty="0" err="1" smtClean="0"/>
              <a:t>remporrum</a:t>
            </a:r>
            <a:r>
              <a:rPr lang="da-DK" sz="1300" dirty="0" smtClean="0"/>
              <a:t> </a:t>
            </a:r>
            <a:r>
              <a:rPr lang="da-DK" sz="1300" dirty="0" err="1" smtClean="0"/>
              <a:t>velloru</a:t>
            </a:r>
            <a:r>
              <a:rPr lang="da-DK" sz="1300" dirty="0" smtClean="0"/>
              <a:t> </a:t>
            </a:r>
            <a:r>
              <a:rPr lang="da-DK" sz="1300" dirty="0" err="1" smtClean="0"/>
              <a:t>ptatquia</a:t>
            </a:r>
            <a:r>
              <a:rPr lang="da-DK" sz="1300" dirty="0" smtClean="0"/>
              <a:t> </a:t>
            </a:r>
            <a:r>
              <a:rPr lang="da-DK" sz="1300" dirty="0" err="1" smtClean="0"/>
              <a:t>conserum</a:t>
            </a:r>
            <a:r>
              <a:rPr lang="da-DK" sz="1300" dirty="0" smtClean="0"/>
              <a:t> </a:t>
            </a:r>
            <a:r>
              <a:rPr lang="da-DK" sz="1300" dirty="0" err="1" smtClean="0"/>
              <a:t>velignis</a:t>
            </a:r>
            <a:r>
              <a:rPr lang="da-DK" sz="1300" dirty="0" smtClean="0"/>
              <a:t> </a:t>
            </a:r>
            <a:r>
              <a:rPr lang="da-DK" sz="1300" dirty="0" err="1" smtClean="0"/>
              <a:t>alique</a:t>
            </a:r>
            <a:r>
              <a:rPr lang="da-DK" sz="1300" dirty="0" smtClean="0"/>
              <a:t> </a:t>
            </a:r>
            <a:r>
              <a:rPr lang="da-DK" sz="1300" dirty="0" err="1" smtClean="0"/>
              <a:t>volupta</a:t>
            </a:r>
            <a:r>
              <a:rPr lang="da-DK" sz="1300" dirty="0" smtClean="0"/>
              <a:t> </a:t>
            </a:r>
            <a:r>
              <a:rPr lang="da-DK" sz="1300" dirty="0" err="1" smtClean="0"/>
              <a:t>tiusam</a:t>
            </a:r>
            <a:r>
              <a:rPr lang="da-DK" sz="1300" dirty="0" smtClean="0"/>
              <a:t> sin nus, quos nitatur? </a:t>
            </a:r>
            <a:r>
              <a:rPr lang="da-DK" sz="1300" dirty="0" err="1" smtClean="0"/>
              <a:t>Qui</a:t>
            </a:r>
            <a:r>
              <a:rPr lang="da-DK" sz="1300" dirty="0" smtClean="0"/>
              <a:t> </a:t>
            </a:r>
            <a:r>
              <a:rPr lang="da-DK" sz="1300" dirty="0" err="1" smtClean="0"/>
              <a:t>quis</a:t>
            </a:r>
            <a:r>
              <a:rPr lang="da-DK" sz="1300" dirty="0" smtClean="0"/>
              <a:t> </a:t>
            </a:r>
            <a:r>
              <a:rPr lang="da-DK" sz="1300" dirty="0" err="1" smtClean="0"/>
              <a:t>dolorem</a:t>
            </a:r>
            <a:r>
              <a:rPr lang="da-DK" sz="1300" dirty="0" smtClean="0"/>
              <a:t> ea </a:t>
            </a:r>
            <a:r>
              <a:rPr lang="da-DK" sz="1300" dirty="0" err="1" smtClean="0"/>
              <a:t>delasd</a:t>
            </a:r>
            <a:r>
              <a:rPr lang="da-DK" sz="1300" dirty="0" smtClean="0"/>
              <a:t> </a:t>
            </a:r>
            <a:r>
              <a:rPr lang="da-DK" sz="1300" dirty="0" err="1" smtClean="0"/>
              <a:t>asd</a:t>
            </a:r>
            <a:r>
              <a:rPr lang="da-DK" sz="1300" dirty="0" smtClean="0"/>
              <a:t>.</a:t>
            </a:r>
            <a:endParaRPr lang="da-DK" sz="1300" dirty="0"/>
          </a:p>
        </p:txBody>
      </p:sp>
      <p:pic>
        <p:nvPicPr>
          <p:cNvPr id="6" name="Billed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957733" y="6418914"/>
            <a:ext cx="2560542" cy="384081"/>
          </a:xfrm>
          <a:prstGeom prst="rect">
            <a:avLst/>
          </a:prstGeom>
        </p:spPr>
      </p:pic>
    </p:spTree>
    <p:extLst>
      <p:ext uri="{BB962C8B-B14F-4D97-AF65-F5344CB8AC3E}">
        <p14:creationId xmlns:p14="http://schemas.microsoft.com/office/powerpoint/2010/main" val="770801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objects - Blue">
    <p:spTree>
      <p:nvGrpSpPr>
        <p:cNvPr id="1" name=""/>
        <p:cNvGrpSpPr/>
        <p:nvPr/>
      </p:nvGrpSpPr>
      <p:grpSpPr>
        <a:xfrm>
          <a:off x="0" y="0"/>
          <a:ext cx="0" cy="0"/>
          <a:chOff x="0" y="0"/>
          <a:chExt cx="0" cy="0"/>
        </a:xfrm>
      </p:grpSpPr>
      <p:sp>
        <p:nvSpPr>
          <p:cNvPr id="4" name="Pladsholder til indhold 3"/>
          <p:cNvSpPr>
            <a:spLocks noGrp="1"/>
          </p:cNvSpPr>
          <p:nvPr>
            <p:ph sz="half" idx="2"/>
          </p:nvPr>
        </p:nvSpPr>
        <p:spPr>
          <a:xfrm>
            <a:off x="5810249" y="1825625"/>
            <a:ext cx="5600700" cy="3739133"/>
          </a:xfrm>
          <a:blipFill>
            <a:blip r:embed="rId2">
              <a:extLst>
                <a:ext uri="{28A0092B-C50C-407E-A947-70E740481C1C}">
                  <a14:useLocalDpi xmlns:a14="http://schemas.microsoft.com/office/drawing/2010/main"/>
                </a:ext>
              </a:extLst>
            </a:blip>
            <a:stretch>
              <a:fillRect/>
            </a:stretch>
          </a:blipFill>
        </p:spPr>
        <p:txBody>
          <a:bodyPr/>
          <a:lstStyle/>
          <a:p>
            <a:pPr lvl="0"/>
            <a:r>
              <a:rPr lang="en-US" smtClean="0"/>
              <a:t>Click to edit Master text styles</a:t>
            </a:r>
          </a:p>
        </p:txBody>
      </p:sp>
      <p:pic>
        <p:nvPicPr>
          <p:cNvPr id="8" name="Billed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163174" y="627063"/>
            <a:ext cx="1247775" cy="561975"/>
          </a:xfrm>
          <a:prstGeom prst="rect">
            <a:avLst/>
          </a:prstGeom>
        </p:spPr>
      </p:pic>
      <p:sp>
        <p:nvSpPr>
          <p:cNvPr id="9" name="Rektangel 8"/>
          <p:cNvSpPr/>
          <p:nvPr userDrawn="1"/>
        </p:nvSpPr>
        <p:spPr>
          <a:xfrm>
            <a:off x="-1" y="6296025"/>
            <a:ext cx="12192001" cy="561975"/>
          </a:xfrm>
          <a:prstGeom prst="rect">
            <a:avLst/>
          </a:prstGeom>
          <a:solidFill>
            <a:srgbClr val="002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itel 1"/>
          <p:cNvSpPr>
            <a:spLocks noGrp="1"/>
          </p:cNvSpPr>
          <p:nvPr>
            <p:ph type="title" hasCustomPrompt="1"/>
          </p:nvPr>
        </p:nvSpPr>
        <p:spPr>
          <a:xfrm>
            <a:off x="647700" y="427037"/>
            <a:ext cx="9343323" cy="1063625"/>
          </a:xfrm>
        </p:spPr>
        <p:txBody>
          <a:bodyPr>
            <a:normAutofit/>
          </a:bodyPr>
          <a:lstStyle>
            <a:lvl1pPr>
              <a:defRPr sz="4000" b="1">
                <a:solidFill>
                  <a:srgbClr val="00265A"/>
                </a:solidFill>
                <a:latin typeface="+mn-lt"/>
              </a:defRPr>
            </a:lvl1pPr>
          </a:lstStyle>
          <a:p>
            <a:r>
              <a:rPr lang="da-DK" dirty="0" smtClean="0"/>
              <a:t>Slide </a:t>
            </a:r>
            <a:r>
              <a:rPr lang="da-DK" dirty="0" err="1" smtClean="0"/>
              <a:t>title</a:t>
            </a:r>
            <a:endParaRPr lang="da-DK" dirty="0"/>
          </a:p>
        </p:txBody>
      </p:sp>
      <p:sp>
        <p:nvSpPr>
          <p:cNvPr id="19" name="Pladsholder til tekst 17"/>
          <p:cNvSpPr>
            <a:spLocks noGrp="1"/>
          </p:cNvSpPr>
          <p:nvPr>
            <p:ph type="body" sz="quarter" idx="10" hasCustomPrompt="1"/>
          </p:nvPr>
        </p:nvSpPr>
        <p:spPr>
          <a:xfrm>
            <a:off x="676805" y="1809750"/>
            <a:ext cx="3751263" cy="4333875"/>
          </a:xfrm>
        </p:spPr>
        <p:txBody>
          <a:bodyPr/>
          <a:lstStyle>
            <a:lvl1pPr algn="l">
              <a:lnSpc>
                <a:spcPts val="1700"/>
              </a:lnSpc>
              <a:spcBef>
                <a:spcPts val="1100"/>
              </a:spcBef>
              <a:defRPr sz="2800"/>
            </a:lvl1pPr>
          </a:lstStyle>
          <a:p>
            <a:pPr algn="l">
              <a:lnSpc>
                <a:spcPts val="1700"/>
              </a:lnSpc>
              <a:spcBef>
                <a:spcPts val="1100"/>
              </a:spcBef>
            </a:pPr>
            <a:r>
              <a:rPr lang="da-DK" sz="1300" dirty="0" err="1" smtClean="0"/>
              <a:t>Aperibuscimod</a:t>
            </a:r>
            <a:r>
              <a:rPr lang="da-DK" sz="1300" dirty="0" smtClean="0"/>
              <a:t> </a:t>
            </a:r>
            <a:r>
              <a:rPr lang="da-DK" sz="1300" dirty="0" err="1" smtClean="0"/>
              <a:t>quatem</a:t>
            </a:r>
            <a:r>
              <a:rPr lang="da-DK" sz="1300" dirty="0" smtClean="0"/>
              <a:t> lam </a:t>
            </a:r>
            <a:r>
              <a:rPr lang="da-DK" sz="1300" dirty="0" err="1" smtClean="0"/>
              <a:t>faccullabor</a:t>
            </a:r>
            <a:r>
              <a:rPr lang="da-DK" sz="1300" dirty="0" smtClean="0"/>
              <a:t> re </a:t>
            </a:r>
            <a:r>
              <a:rPr lang="da-DK" sz="1300" dirty="0" err="1" smtClean="0"/>
              <a:t>quidit</a:t>
            </a:r>
            <a:r>
              <a:rPr lang="da-DK" sz="1300" dirty="0" smtClean="0"/>
              <a:t> </a:t>
            </a:r>
            <a:r>
              <a:rPr lang="da-DK" sz="1300" dirty="0" err="1" smtClean="0"/>
              <a:t>dolo</a:t>
            </a:r>
            <a:r>
              <a:rPr lang="da-DK" sz="1300" dirty="0" smtClean="0"/>
              <a:t> </a:t>
            </a:r>
            <a:r>
              <a:rPr lang="da-DK" sz="1300" dirty="0" err="1" smtClean="0"/>
              <a:t>quas</a:t>
            </a:r>
            <a:r>
              <a:rPr lang="da-DK" sz="1300" dirty="0" smtClean="0"/>
              <a:t> ea nos et la </a:t>
            </a:r>
            <a:r>
              <a:rPr lang="da-DK" sz="1300" dirty="0" err="1" smtClean="0"/>
              <a:t>velenim</a:t>
            </a:r>
            <a:r>
              <a:rPr lang="da-DK" sz="1300" dirty="0" smtClean="0"/>
              <a:t> </a:t>
            </a:r>
            <a:r>
              <a:rPr lang="da-DK" sz="1300" dirty="0" err="1" smtClean="0"/>
              <a:t>aximus</a:t>
            </a:r>
            <a:r>
              <a:rPr lang="da-DK" sz="1300" dirty="0" smtClean="0"/>
              <a:t>, </a:t>
            </a:r>
            <a:r>
              <a:rPr lang="da-DK" sz="1300" dirty="0" err="1" smtClean="0"/>
              <a:t>commosantur</a:t>
            </a:r>
            <a:r>
              <a:rPr lang="da-DK" sz="1300" dirty="0" smtClean="0"/>
              <a:t>?</a:t>
            </a:r>
          </a:p>
          <a:p>
            <a:pPr algn="l">
              <a:lnSpc>
                <a:spcPts val="1700"/>
              </a:lnSpc>
              <a:spcBef>
                <a:spcPts val="1100"/>
              </a:spcBef>
            </a:pPr>
            <a:r>
              <a:rPr lang="da-DK" sz="1300" dirty="0" err="1" smtClean="0"/>
              <a:t>Harios</a:t>
            </a:r>
            <a:r>
              <a:rPr lang="da-DK" sz="1300" dirty="0" smtClean="0"/>
              <a:t> </a:t>
            </a:r>
            <a:r>
              <a:rPr lang="da-DK" sz="1300" dirty="0" err="1" smtClean="0"/>
              <a:t>dollabo</a:t>
            </a:r>
            <a:r>
              <a:rPr lang="da-DK" sz="1300" dirty="0" smtClean="0"/>
              <a:t>. Nam </a:t>
            </a:r>
            <a:r>
              <a:rPr lang="da-DK" sz="1300" dirty="0" err="1" smtClean="0"/>
              <a:t>quis</a:t>
            </a:r>
            <a:r>
              <a:rPr lang="da-DK" sz="1300" dirty="0" smtClean="0"/>
              <a:t> </a:t>
            </a:r>
            <a:r>
              <a:rPr lang="da-DK" sz="1300" dirty="0" err="1" smtClean="0"/>
              <a:t>mollacc</a:t>
            </a:r>
            <a:r>
              <a:rPr lang="da-DK" sz="1300" dirty="0" smtClean="0"/>
              <a:t> </a:t>
            </a:r>
            <a:r>
              <a:rPr lang="da-DK" sz="1300" dirty="0" err="1" smtClean="0"/>
              <a:t>usapic</a:t>
            </a:r>
            <a:r>
              <a:rPr lang="da-DK" sz="1300" dirty="0" smtClean="0"/>
              <a:t> to od et, </a:t>
            </a:r>
            <a:r>
              <a:rPr lang="da-DK" sz="1300" dirty="0" err="1" smtClean="0"/>
              <a:t>que</a:t>
            </a:r>
            <a:r>
              <a:rPr lang="da-DK" sz="1300" dirty="0" smtClean="0"/>
              <a:t> et </a:t>
            </a:r>
            <a:r>
              <a:rPr lang="da-DK" sz="1300" dirty="0" err="1" smtClean="0"/>
              <a:t>aperore</a:t>
            </a:r>
            <a:r>
              <a:rPr lang="da-DK" sz="1300" dirty="0" smtClean="0"/>
              <a:t>, </a:t>
            </a:r>
            <a:r>
              <a:rPr lang="da-DK" sz="1300" dirty="0" err="1" smtClean="0"/>
              <a:t>cusandi</a:t>
            </a:r>
            <a:r>
              <a:rPr lang="da-DK" sz="1300" dirty="0" smtClean="0"/>
              <a:t> </a:t>
            </a:r>
            <a:r>
              <a:rPr lang="da-DK" sz="1300" dirty="0" err="1" smtClean="0"/>
              <a:t>aut</a:t>
            </a:r>
            <a:r>
              <a:rPr lang="da-DK" sz="1300" dirty="0" smtClean="0"/>
              <a:t> </a:t>
            </a:r>
            <a:r>
              <a:rPr lang="da-DK" sz="1300" dirty="0" err="1" smtClean="0"/>
              <a:t>pelicii</a:t>
            </a:r>
            <a:r>
              <a:rPr lang="da-DK" sz="1300" dirty="0" smtClean="0"/>
              <a:t> </a:t>
            </a:r>
            <a:r>
              <a:rPr lang="da-DK" sz="1300" dirty="0" err="1" smtClean="0"/>
              <a:t>stotam</a:t>
            </a:r>
            <a:r>
              <a:rPr lang="da-DK" sz="1300" dirty="0" smtClean="0"/>
              <a:t> </a:t>
            </a:r>
            <a:r>
              <a:rPr lang="da-DK" sz="1300" dirty="0" err="1" smtClean="0"/>
              <a:t>disciis</a:t>
            </a:r>
            <a:r>
              <a:rPr lang="da-DK" sz="1300" dirty="0" smtClean="0"/>
              <a:t> si te pa </a:t>
            </a:r>
            <a:r>
              <a:rPr lang="da-DK" sz="1300" dirty="0" err="1" smtClean="0"/>
              <a:t>voles</a:t>
            </a:r>
            <a:r>
              <a:rPr lang="da-DK" sz="1300" dirty="0" smtClean="0"/>
              <a:t> </a:t>
            </a:r>
            <a:r>
              <a:rPr lang="da-DK" sz="1300" dirty="0" err="1" smtClean="0"/>
              <a:t>esendi</a:t>
            </a:r>
            <a:r>
              <a:rPr lang="da-DK" sz="1300" dirty="0" smtClean="0"/>
              <a:t> </a:t>
            </a:r>
            <a:r>
              <a:rPr lang="da-DK" sz="1300" dirty="0" err="1" smtClean="0"/>
              <a:t>volupiet</a:t>
            </a:r>
            <a:r>
              <a:rPr lang="da-DK" sz="1300" dirty="0" smtClean="0"/>
              <a:t> </a:t>
            </a:r>
            <a:r>
              <a:rPr lang="da-DK" sz="1300" dirty="0" err="1" smtClean="0"/>
              <a:t>omnis</a:t>
            </a:r>
            <a:r>
              <a:rPr lang="da-DK" sz="1300" dirty="0" smtClean="0"/>
              <a:t> </a:t>
            </a:r>
            <a:r>
              <a:rPr lang="da-DK" sz="1300" dirty="0" err="1" smtClean="0"/>
              <a:t>enihili</a:t>
            </a:r>
            <a:r>
              <a:rPr lang="da-DK" sz="1300" dirty="0" smtClean="0"/>
              <a:t> </a:t>
            </a:r>
            <a:r>
              <a:rPr lang="da-DK" sz="1300" dirty="0" err="1" smtClean="0"/>
              <a:t>tatiandam</a:t>
            </a:r>
            <a:r>
              <a:rPr lang="da-DK" sz="1300" dirty="0" smtClean="0"/>
              <a:t> et </a:t>
            </a:r>
            <a:r>
              <a:rPr lang="da-DK" sz="1300" dirty="0" err="1" smtClean="0"/>
              <a:t>hari</a:t>
            </a:r>
            <a:r>
              <a:rPr lang="da-DK" sz="1300" dirty="0" smtClean="0"/>
              <a:t> </a:t>
            </a:r>
            <a:r>
              <a:rPr lang="da-DK" sz="1300" dirty="0" err="1" smtClean="0"/>
              <a:t>ate</a:t>
            </a:r>
            <a:r>
              <a:rPr lang="da-DK" sz="1300" dirty="0" smtClean="0"/>
              <a:t> </a:t>
            </a:r>
            <a:r>
              <a:rPr lang="da-DK" sz="1300" dirty="0" err="1" smtClean="0"/>
              <a:t>aut</a:t>
            </a:r>
            <a:r>
              <a:rPr lang="da-DK" sz="1300" dirty="0" smtClean="0"/>
              <a:t> re peribus et </a:t>
            </a:r>
            <a:r>
              <a:rPr lang="da-DK" sz="1300" dirty="0" err="1" smtClean="0"/>
              <a:t>ellabo</a:t>
            </a:r>
            <a:r>
              <a:rPr lang="da-DK" sz="1300" dirty="0" smtClean="0"/>
              <a:t>. </a:t>
            </a:r>
            <a:r>
              <a:rPr lang="da-DK" sz="1300" dirty="0" err="1" smtClean="0"/>
              <a:t>Um</a:t>
            </a:r>
            <a:r>
              <a:rPr lang="da-DK" sz="1300" dirty="0" smtClean="0"/>
              <a:t> </a:t>
            </a:r>
            <a:r>
              <a:rPr lang="da-DK" sz="1300" dirty="0" err="1" smtClean="0"/>
              <a:t>quat</a:t>
            </a:r>
            <a:r>
              <a:rPr lang="da-DK" sz="1300" dirty="0" smtClean="0"/>
              <a:t>.</a:t>
            </a:r>
          </a:p>
          <a:p>
            <a:pPr algn="l">
              <a:lnSpc>
                <a:spcPts val="1700"/>
              </a:lnSpc>
              <a:spcBef>
                <a:spcPts val="1100"/>
              </a:spcBef>
            </a:pPr>
            <a:r>
              <a:rPr lang="da-DK" sz="1300" dirty="0" err="1" smtClean="0"/>
              <a:t>Beaquamus</a:t>
            </a:r>
            <a:r>
              <a:rPr lang="da-DK" sz="1300" dirty="0" smtClean="0"/>
              <a:t> </a:t>
            </a:r>
            <a:r>
              <a:rPr lang="da-DK" sz="1300" dirty="0" err="1" smtClean="0"/>
              <a:t>quasin</a:t>
            </a:r>
            <a:r>
              <a:rPr lang="da-DK" sz="1300" dirty="0" smtClean="0"/>
              <a:t> </a:t>
            </a:r>
            <a:r>
              <a:rPr lang="da-DK" sz="1300" dirty="0" err="1" smtClean="0"/>
              <a:t>conseque</a:t>
            </a:r>
            <a:r>
              <a:rPr lang="da-DK" sz="1300" dirty="0" smtClean="0"/>
              <a:t> </a:t>
            </a:r>
            <a:r>
              <a:rPr lang="da-DK" sz="1300" dirty="0" err="1" smtClean="0"/>
              <a:t>commod</a:t>
            </a:r>
            <a:r>
              <a:rPr lang="da-DK" sz="1300" dirty="0" smtClean="0"/>
              <a:t> </a:t>
            </a:r>
            <a:r>
              <a:rPr lang="da-DK" sz="1300" dirty="0" err="1" smtClean="0"/>
              <a:t>quamenistrum</a:t>
            </a:r>
            <a:r>
              <a:rPr lang="da-DK" sz="1300" dirty="0" smtClean="0"/>
              <a:t> </a:t>
            </a:r>
            <a:r>
              <a:rPr lang="da-DK" sz="1300" dirty="0" err="1" smtClean="0"/>
              <a:t>ipsunto</a:t>
            </a:r>
            <a:r>
              <a:rPr lang="da-DK" sz="1300" dirty="0" smtClean="0"/>
              <a:t> te </a:t>
            </a:r>
            <a:r>
              <a:rPr lang="da-DK" sz="1300" dirty="0" err="1" smtClean="0"/>
              <a:t>volum</a:t>
            </a:r>
            <a:r>
              <a:rPr lang="da-DK" sz="1300" dirty="0" smtClean="0"/>
              <a:t> re </a:t>
            </a:r>
            <a:r>
              <a:rPr lang="da-DK" sz="1300" dirty="0" err="1" smtClean="0"/>
              <a:t>omnimpo</a:t>
            </a:r>
            <a:r>
              <a:rPr lang="da-DK" sz="1300" dirty="0" smtClean="0"/>
              <a:t> </a:t>
            </a:r>
            <a:r>
              <a:rPr lang="da-DK" sz="1300" dirty="0" err="1" smtClean="0"/>
              <a:t>reiciae</a:t>
            </a:r>
            <a:r>
              <a:rPr lang="da-DK" sz="1300" dirty="0" smtClean="0"/>
              <a:t> </a:t>
            </a:r>
            <a:r>
              <a:rPr lang="da-DK" sz="1300" dirty="0" err="1" smtClean="0"/>
              <a:t>ctiandi</a:t>
            </a:r>
            <a:r>
              <a:rPr lang="da-DK" sz="1300" dirty="0" smtClean="0"/>
              <a:t> </a:t>
            </a:r>
            <a:r>
              <a:rPr lang="da-DK" sz="1300" dirty="0" err="1" smtClean="0"/>
              <a:t>tatem</a:t>
            </a:r>
            <a:r>
              <a:rPr lang="da-DK" sz="1300" dirty="0" smtClean="0"/>
              <a:t>. </a:t>
            </a:r>
            <a:r>
              <a:rPr lang="da-DK" sz="1300" dirty="0" err="1" smtClean="0"/>
              <a:t>Olupiendis</a:t>
            </a:r>
            <a:r>
              <a:rPr lang="da-DK" sz="1300" dirty="0" smtClean="0"/>
              <a:t> a </a:t>
            </a:r>
            <a:r>
              <a:rPr lang="da-DK" sz="1300" dirty="0" err="1" smtClean="0"/>
              <a:t>parum</a:t>
            </a:r>
            <a:r>
              <a:rPr lang="da-DK" sz="1300" dirty="0" smtClean="0"/>
              <a:t> </a:t>
            </a:r>
            <a:r>
              <a:rPr lang="da-DK" sz="1300" dirty="0" err="1" smtClean="0"/>
              <a:t>eum</a:t>
            </a:r>
            <a:r>
              <a:rPr lang="da-DK" sz="1300" dirty="0" smtClean="0"/>
              <a:t> </a:t>
            </a:r>
            <a:r>
              <a:rPr lang="da-DK" sz="1300" dirty="0" err="1" smtClean="0"/>
              <a:t>inum</a:t>
            </a:r>
            <a:r>
              <a:rPr lang="da-DK" sz="1300" dirty="0" smtClean="0"/>
              <a:t> </a:t>
            </a:r>
            <a:r>
              <a:rPr lang="da-DK" sz="1300" dirty="0" err="1" smtClean="0"/>
              <a:t>quae</a:t>
            </a:r>
            <a:r>
              <a:rPr lang="da-DK" sz="1300" dirty="0" smtClean="0"/>
              <a:t> ex et </a:t>
            </a:r>
            <a:r>
              <a:rPr lang="da-DK" sz="1300" dirty="0" err="1" smtClean="0"/>
              <a:t>et</a:t>
            </a:r>
            <a:r>
              <a:rPr lang="da-DK" sz="1300" dirty="0" smtClean="0"/>
              <a:t> </a:t>
            </a:r>
            <a:r>
              <a:rPr lang="da-DK" sz="1300" dirty="0" err="1" smtClean="0"/>
              <a:t>dendis</a:t>
            </a:r>
            <a:r>
              <a:rPr lang="da-DK" sz="1300" dirty="0" smtClean="0"/>
              <a:t> </a:t>
            </a:r>
            <a:r>
              <a:rPr lang="da-DK" sz="1300" dirty="0" err="1" smtClean="0"/>
              <a:t>doluptatibus</a:t>
            </a:r>
            <a:r>
              <a:rPr lang="da-DK" sz="1300" dirty="0" smtClean="0"/>
              <a:t> </a:t>
            </a:r>
            <a:r>
              <a:rPr lang="da-DK" sz="1300" dirty="0" err="1" smtClean="0"/>
              <a:t>audignis</a:t>
            </a:r>
            <a:r>
              <a:rPr lang="da-DK" sz="1300" dirty="0" smtClean="0"/>
              <a:t> </a:t>
            </a:r>
            <a:r>
              <a:rPr lang="da-DK" sz="1300" dirty="0" err="1" smtClean="0"/>
              <a:t>apidel</a:t>
            </a:r>
            <a:r>
              <a:rPr lang="da-DK" sz="1300" dirty="0" smtClean="0"/>
              <a:t> </a:t>
            </a:r>
            <a:r>
              <a:rPr lang="da-DK" sz="1300" dirty="0" err="1" smtClean="0"/>
              <a:t>ipis</a:t>
            </a:r>
            <a:r>
              <a:rPr lang="da-DK" sz="1300" dirty="0" smtClean="0"/>
              <a:t> et </a:t>
            </a:r>
            <a:r>
              <a:rPr lang="da-DK" sz="1300" dirty="0" err="1" smtClean="0"/>
              <a:t>vellorr</a:t>
            </a:r>
            <a:r>
              <a:rPr lang="da-DK" sz="1300" dirty="0" smtClean="0"/>
              <a:t> </a:t>
            </a:r>
            <a:r>
              <a:rPr lang="da-DK" sz="1300" dirty="0" err="1" smtClean="0"/>
              <a:t>orporeiument</a:t>
            </a:r>
            <a:r>
              <a:rPr lang="da-DK" sz="1300" dirty="0" smtClean="0"/>
              <a:t> </a:t>
            </a:r>
            <a:r>
              <a:rPr lang="da-DK" sz="1300" dirty="0" err="1" smtClean="0"/>
              <a:t>quiste</a:t>
            </a:r>
            <a:r>
              <a:rPr lang="da-DK" sz="1300" dirty="0" smtClean="0"/>
              <a:t> </a:t>
            </a:r>
            <a:r>
              <a:rPr lang="da-DK" sz="1300" dirty="0" err="1" smtClean="0"/>
              <a:t>num</a:t>
            </a:r>
            <a:r>
              <a:rPr lang="da-DK" sz="1300" dirty="0" smtClean="0"/>
              <a:t> </a:t>
            </a:r>
            <a:r>
              <a:rPr lang="da-DK" sz="1300" dirty="0" err="1" smtClean="0"/>
              <a:t>volum</a:t>
            </a:r>
            <a:r>
              <a:rPr lang="da-DK" sz="1300" dirty="0" smtClean="0"/>
              <a:t> </a:t>
            </a:r>
            <a:r>
              <a:rPr lang="da-DK" sz="1300" dirty="0" err="1" smtClean="0"/>
              <a:t>voluptatquae</a:t>
            </a:r>
            <a:r>
              <a:rPr lang="da-DK" sz="1300" dirty="0" smtClean="0"/>
              <a:t> </a:t>
            </a:r>
            <a:r>
              <a:rPr lang="da-DK" sz="1300" dirty="0" err="1" smtClean="0"/>
              <a:t>iusdam</a:t>
            </a:r>
            <a:r>
              <a:rPr lang="da-DK" sz="1300" dirty="0" smtClean="0"/>
              <a:t> </a:t>
            </a:r>
            <a:r>
              <a:rPr lang="da-DK" sz="1300" dirty="0" err="1" smtClean="0"/>
              <a:t>aut</a:t>
            </a:r>
            <a:r>
              <a:rPr lang="da-DK" sz="1300" dirty="0" smtClean="0"/>
              <a:t> </a:t>
            </a:r>
            <a:r>
              <a:rPr lang="da-DK" sz="1300" dirty="0" err="1" smtClean="0"/>
              <a:t>ditate</a:t>
            </a:r>
            <a:r>
              <a:rPr lang="da-DK" sz="1300" dirty="0" smtClean="0"/>
              <a:t> et </a:t>
            </a:r>
            <a:r>
              <a:rPr lang="da-DK" sz="1300" dirty="0" err="1" smtClean="0"/>
              <a:t>dolorru</a:t>
            </a:r>
            <a:r>
              <a:rPr lang="da-DK" sz="1300" dirty="0" smtClean="0"/>
              <a:t> </a:t>
            </a:r>
            <a:r>
              <a:rPr lang="da-DK" sz="1300" dirty="0" err="1" smtClean="0"/>
              <a:t>mquam</a:t>
            </a:r>
            <a:r>
              <a:rPr lang="da-DK" sz="1300" dirty="0" smtClean="0"/>
              <a:t>, </a:t>
            </a:r>
            <a:r>
              <a:rPr lang="da-DK" sz="1300" dirty="0" err="1" smtClean="0"/>
              <a:t>cuptur</a:t>
            </a:r>
            <a:r>
              <a:rPr lang="da-DK" sz="1300" dirty="0" smtClean="0"/>
              <a:t> </a:t>
            </a:r>
            <a:r>
              <a:rPr lang="da-DK" sz="1300" dirty="0" err="1" smtClean="0"/>
              <a:t>aliqui</a:t>
            </a:r>
            <a:r>
              <a:rPr lang="da-DK" sz="1300" dirty="0" smtClean="0"/>
              <a:t> tempos </a:t>
            </a:r>
            <a:r>
              <a:rPr lang="da-DK" sz="1300" dirty="0" err="1" smtClean="0"/>
              <a:t>provit</a:t>
            </a:r>
            <a:r>
              <a:rPr lang="da-DK" sz="1300" dirty="0" smtClean="0"/>
              <a:t> </a:t>
            </a:r>
            <a:r>
              <a:rPr lang="da-DK" sz="1300" dirty="0" err="1" smtClean="0"/>
              <a:t>qui</a:t>
            </a:r>
            <a:r>
              <a:rPr lang="da-DK" sz="1300" dirty="0" smtClean="0"/>
              <a:t> </a:t>
            </a:r>
            <a:r>
              <a:rPr lang="da-DK" sz="1300" dirty="0" err="1" smtClean="0"/>
              <a:t>testendam</a:t>
            </a:r>
            <a:r>
              <a:rPr lang="da-DK" sz="1300" dirty="0" smtClean="0"/>
              <a:t> </a:t>
            </a:r>
            <a:r>
              <a:rPr lang="da-DK" sz="1300" dirty="0" err="1" smtClean="0"/>
              <a:t>aut</a:t>
            </a:r>
            <a:r>
              <a:rPr lang="da-DK" sz="1300" dirty="0" smtClean="0"/>
              <a:t> au</a:t>
            </a:r>
            <a:endParaRPr lang="da-DK" sz="1300" dirty="0"/>
          </a:p>
        </p:txBody>
      </p:sp>
      <p:pic>
        <p:nvPicPr>
          <p:cNvPr id="12" name="Billede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957733" y="6418914"/>
            <a:ext cx="2560542" cy="384081"/>
          </a:xfrm>
          <a:prstGeom prst="rect">
            <a:avLst/>
          </a:prstGeom>
        </p:spPr>
      </p:pic>
    </p:spTree>
    <p:extLst>
      <p:ext uri="{BB962C8B-B14F-4D97-AF65-F5344CB8AC3E}">
        <p14:creationId xmlns:p14="http://schemas.microsoft.com/office/powerpoint/2010/main" val="1995038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objects - Orange">
    <p:spTree>
      <p:nvGrpSpPr>
        <p:cNvPr id="1" name=""/>
        <p:cNvGrpSpPr/>
        <p:nvPr/>
      </p:nvGrpSpPr>
      <p:grpSpPr>
        <a:xfrm>
          <a:off x="0" y="0"/>
          <a:ext cx="0" cy="0"/>
          <a:chOff x="0" y="0"/>
          <a:chExt cx="0" cy="0"/>
        </a:xfrm>
      </p:grpSpPr>
      <p:sp>
        <p:nvSpPr>
          <p:cNvPr id="12" name="Rektangel 11"/>
          <p:cNvSpPr/>
          <p:nvPr userDrawn="1"/>
        </p:nvSpPr>
        <p:spPr>
          <a:xfrm>
            <a:off x="-1" y="6296025"/>
            <a:ext cx="12192001" cy="561975"/>
          </a:xfrm>
          <a:prstGeom prst="rect">
            <a:avLst/>
          </a:prstGeom>
          <a:solidFill>
            <a:srgbClr val="EC5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indhold 3"/>
          <p:cNvSpPr>
            <a:spLocks noGrp="1"/>
          </p:cNvSpPr>
          <p:nvPr>
            <p:ph sz="half" idx="2"/>
          </p:nvPr>
        </p:nvSpPr>
        <p:spPr>
          <a:xfrm>
            <a:off x="5810249" y="1825625"/>
            <a:ext cx="5600700" cy="3739133"/>
          </a:xfrm>
          <a:blipFill>
            <a:blip r:embed="rId2">
              <a:extLst>
                <a:ext uri="{28A0092B-C50C-407E-A947-70E740481C1C}">
                  <a14:useLocalDpi xmlns:a14="http://schemas.microsoft.com/office/drawing/2010/main"/>
                </a:ext>
              </a:extLst>
            </a:blip>
            <a:stretch>
              <a:fillRect/>
            </a:stretch>
          </a:blipFill>
        </p:spPr>
        <p:txBody>
          <a:bodyPr/>
          <a:lstStyle/>
          <a:p>
            <a:pPr lvl="0"/>
            <a:r>
              <a:rPr lang="en-US" smtClean="0"/>
              <a:t>Click to edit Master text styles</a:t>
            </a:r>
          </a:p>
        </p:txBody>
      </p:sp>
      <p:pic>
        <p:nvPicPr>
          <p:cNvPr id="8" name="Billed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163174" y="627063"/>
            <a:ext cx="1247775" cy="561975"/>
          </a:xfrm>
          <a:prstGeom prst="rect">
            <a:avLst/>
          </a:prstGeom>
        </p:spPr>
      </p:pic>
      <p:sp>
        <p:nvSpPr>
          <p:cNvPr id="11" name="Titel 1"/>
          <p:cNvSpPr>
            <a:spLocks noGrp="1"/>
          </p:cNvSpPr>
          <p:nvPr>
            <p:ph type="title" hasCustomPrompt="1"/>
          </p:nvPr>
        </p:nvSpPr>
        <p:spPr>
          <a:xfrm>
            <a:off x="647700" y="427037"/>
            <a:ext cx="9343323" cy="1063625"/>
          </a:xfrm>
        </p:spPr>
        <p:txBody>
          <a:bodyPr>
            <a:normAutofit/>
          </a:bodyPr>
          <a:lstStyle>
            <a:lvl1pPr>
              <a:defRPr sz="4000" b="1">
                <a:solidFill>
                  <a:srgbClr val="00265A"/>
                </a:solidFill>
                <a:latin typeface="+mn-lt"/>
              </a:defRPr>
            </a:lvl1pPr>
          </a:lstStyle>
          <a:p>
            <a:r>
              <a:rPr lang="da-DK" dirty="0" smtClean="0"/>
              <a:t>Slide </a:t>
            </a:r>
            <a:r>
              <a:rPr lang="da-DK" dirty="0" err="1" smtClean="0"/>
              <a:t>title</a:t>
            </a:r>
            <a:endParaRPr lang="da-DK" dirty="0"/>
          </a:p>
        </p:txBody>
      </p:sp>
      <p:sp>
        <p:nvSpPr>
          <p:cNvPr id="19" name="Pladsholder til tekst 17"/>
          <p:cNvSpPr>
            <a:spLocks noGrp="1"/>
          </p:cNvSpPr>
          <p:nvPr>
            <p:ph type="body" sz="quarter" idx="10" hasCustomPrompt="1"/>
          </p:nvPr>
        </p:nvSpPr>
        <p:spPr>
          <a:xfrm>
            <a:off x="676805" y="1809750"/>
            <a:ext cx="3751263" cy="4333875"/>
          </a:xfrm>
        </p:spPr>
        <p:txBody>
          <a:bodyPr/>
          <a:lstStyle>
            <a:lvl1pPr algn="l">
              <a:lnSpc>
                <a:spcPts val="1700"/>
              </a:lnSpc>
              <a:spcBef>
                <a:spcPts val="1100"/>
              </a:spcBef>
              <a:defRPr sz="2800"/>
            </a:lvl1pPr>
          </a:lstStyle>
          <a:p>
            <a:pPr algn="l">
              <a:lnSpc>
                <a:spcPts val="1700"/>
              </a:lnSpc>
              <a:spcBef>
                <a:spcPts val="1100"/>
              </a:spcBef>
            </a:pPr>
            <a:r>
              <a:rPr lang="da-DK" sz="1300" dirty="0" err="1" smtClean="0"/>
              <a:t>Aperibuscimod</a:t>
            </a:r>
            <a:r>
              <a:rPr lang="da-DK" sz="1300" dirty="0" smtClean="0"/>
              <a:t> </a:t>
            </a:r>
            <a:r>
              <a:rPr lang="da-DK" sz="1300" dirty="0" err="1" smtClean="0"/>
              <a:t>quatem</a:t>
            </a:r>
            <a:r>
              <a:rPr lang="da-DK" sz="1300" dirty="0" smtClean="0"/>
              <a:t> lam </a:t>
            </a:r>
            <a:r>
              <a:rPr lang="da-DK" sz="1300" dirty="0" err="1" smtClean="0"/>
              <a:t>faccullabor</a:t>
            </a:r>
            <a:r>
              <a:rPr lang="da-DK" sz="1300" dirty="0" smtClean="0"/>
              <a:t> re </a:t>
            </a:r>
            <a:r>
              <a:rPr lang="da-DK" sz="1300" dirty="0" err="1" smtClean="0"/>
              <a:t>quidit</a:t>
            </a:r>
            <a:r>
              <a:rPr lang="da-DK" sz="1300" dirty="0" smtClean="0"/>
              <a:t> </a:t>
            </a:r>
            <a:r>
              <a:rPr lang="da-DK" sz="1300" dirty="0" err="1" smtClean="0"/>
              <a:t>dolo</a:t>
            </a:r>
            <a:r>
              <a:rPr lang="da-DK" sz="1300" dirty="0" smtClean="0"/>
              <a:t> </a:t>
            </a:r>
            <a:r>
              <a:rPr lang="da-DK" sz="1300" dirty="0" err="1" smtClean="0"/>
              <a:t>quas</a:t>
            </a:r>
            <a:r>
              <a:rPr lang="da-DK" sz="1300" dirty="0" smtClean="0"/>
              <a:t> ea nos et la </a:t>
            </a:r>
            <a:r>
              <a:rPr lang="da-DK" sz="1300" dirty="0" err="1" smtClean="0"/>
              <a:t>velenim</a:t>
            </a:r>
            <a:r>
              <a:rPr lang="da-DK" sz="1300" dirty="0" smtClean="0"/>
              <a:t> </a:t>
            </a:r>
            <a:r>
              <a:rPr lang="da-DK" sz="1300" dirty="0" err="1" smtClean="0"/>
              <a:t>aximus</a:t>
            </a:r>
            <a:r>
              <a:rPr lang="da-DK" sz="1300" dirty="0" smtClean="0"/>
              <a:t>, </a:t>
            </a:r>
            <a:r>
              <a:rPr lang="da-DK" sz="1300" dirty="0" err="1" smtClean="0"/>
              <a:t>commosantur</a:t>
            </a:r>
            <a:r>
              <a:rPr lang="da-DK" sz="1300" dirty="0" smtClean="0"/>
              <a:t>?</a:t>
            </a:r>
          </a:p>
          <a:p>
            <a:pPr algn="l">
              <a:lnSpc>
                <a:spcPts val="1700"/>
              </a:lnSpc>
              <a:spcBef>
                <a:spcPts val="1100"/>
              </a:spcBef>
            </a:pPr>
            <a:r>
              <a:rPr lang="da-DK" sz="1300" dirty="0" err="1" smtClean="0"/>
              <a:t>Harios</a:t>
            </a:r>
            <a:r>
              <a:rPr lang="da-DK" sz="1300" dirty="0" smtClean="0"/>
              <a:t> </a:t>
            </a:r>
            <a:r>
              <a:rPr lang="da-DK" sz="1300" dirty="0" err="1" smtClean="0"/>
              <a:t>dollabo</a:t>
            </a:r>
            <a:r>
              <a:rPr lang="da-DK" sz="1300" dirty="0" smtClean="0"/>
              <a:t>. Nam </a:t>
            </a:r>
            <a:r>
              <a:rPr lang="da-DK" sz="1300" dirty="0" err="1" smtClean="0"/>
              <a:t>quis</a:t>
            </a:r>
            <a:r>
              <a:rPr lang="da-DK" sz="1300" dirty="0" smtClean="0"/>
              <a:t> </a:t>
            </a:r>
            <a:r>
              <a:rPr lang="da-DK" sz="1300" dirty="0" err="1" smtClean="0"/>
              <a:t>mollacc</a:t>
            </a:r>
            <a:r>
              <a:rPr lang="da-DK" sz="1300" dirty="0" smtClean="0"/>
              <a:t> </a:t>
            </a:r>
            <a:r>
              <a:rPr lang="da-DK" sz="1300" dirty="0" err="1" smtClean="0"/>
              <a:t>usapic</a:t>
            </a:r>
            <a:r>
              <a:rPr lang="da-DK" sz="1300" dirty="0" smtClean="0"/>
              <a:t> to od et, </a:t>
            </a:r>
            <a:r>
              <a:rPr lang="da-DK" sz="1300" dirty="0" err="1" smtClean="0"/>
              <a:t>que</a:t>
            </a:r>
            <a:r>
              <a:rPr lang="da-DK" sz="1300" dirty="0" smtClean="0"/>
              <a:t> et </a:t>
            </a:r>
            <a:r>
              <a:rPr lang="da-DK" sz="1300" dirty="0" err="1" smtClean="0"/>
              <a:t>aperore</a:t>
            </a:r>
            <a:r>
              <a:rPr lang="da-DK" sz="1300" dirty="0" smtClean="0"/>
              <a:t>, </a:t>
            </a:r>
            <a:r>
              <a:rPr lang="da-DK" sz="1300" dirty="0" err="1" smtClean="0"/>
              <a:t>cusandi</a:t>
            </a:r>
            <a:r>
              <a:rPr lang="da-DK" sz="1300" dirty="0" smtClean="0"/>
              <a:t> </a:t>
            </a:r>
            <a:r>
              <a:rPr lang="da-DK" sz="1300" dirty="0" err="1" smtClean="0"/>
              <a:t>aut</a:t>
            </a:r>
            <a:r>
              <a:rPr lang="da-DK" sz="1300" dirty="0" smtClean="0"/>
              <a:t> </a:t>
            </a:r>
            <a:r>
              <a:rPr lang="da-DK" sz="1300" dirty="0" err="1" smtClean="0"/>
              <a:t>pelicii</a:t>
            </a:r>
            <a:r>
              <a:rPr lang="da-DK" sz="1300" dirty="0" smtClean="0"/>
              <a:t> </a:t>
            </a:r>
            <a:r>
              <a:rPr lang="da-DK" sz="1300" dirty="0" err="1" smtClean="0"/>
              <a:t>stotam</a:t>
            </a:r>
            <a:r>
              <a:rPr lang="da-DK" sz="1300" dirty="0" smtClean="0"/>
              <a:t> </a:t>
            </a:r>
            <a:r>
              <a:rPr lang="da-DK" sz="1300" dirty="0" err="1" smtClean="0"/>
              <a:t>disciis</a:t>
            </a:r>
            <a:r>
              <a:rPr lang="da-DK" sz="1300" dirty="0" smtClean="0"/>
              <a:t> si te pa </a:t>
            </a:r>
            <a:r>
              <a:rPr lang="da-DK" sz="1300" dirty="0" err="1" smtClean="0"/>
              <a:t>voles</a:t>
            </a:r>
            <a:r>
              <a:rPr lang="da-DK" sz="1300" dirty="0" smtClean="0"/>
              <a:t> </a:t>
            </a:r>
            <a:r>
              <a:rPr lang="da-DK" sz="1300" dirty="0" err="1" smtClean="0"/>
              <a:t>esendi</a:t>
            </a:r>
            <a:r>
              <a:rPr lang="da-DK" sz="1300" dirty="0" smtClean="0"/>
              <a:t> </a:t>
            </a:r>
            <a:r>
              <a:rPr lang="da-DK" sz="1300" dirty="0" err="1" smtClean="0"/>
              <a:t>volupiet</a:t>
            </a:r>
            <a:r>
              <a:rPr lang="da-DK" sz="1300" dirty="0" smtClean="0"/>
              <a:t> </a:t>
            </a:r>
            <a:r>
              <a:rPr lang="da-DK" sz="1300" dirty="0" err="1" smtClean="0"/>
              <a:t>omnis</a:t>
            </a:r>
            <a:r>
              <a:rPr lang="da-DK" sz="1300" dirty="0" smtClean="0"/>
              <a:t> </a:t>
            </a:r>
            <a:r>
              <a:rPr lang="da-DK" sz="1300" dirty="0" err="1" smtClean="0"/>
              <a:t>enihili</a:t>
            </a:r>
            <a:r>
              <a:rPr lang="da-DK" sz="1300" dirty="0" smtClean="0"/>
              <a:t> </a:t>
            </a:r>
            <a:r>
              <a:rPr lang="da-DK" sz="1300" dirty="0" err="1" smtClean="0"/>
              <a:t>tatiandam</a:t>
            </a:r>
            <a:r>
              <a:rPr lang="da-DK" sz="1300" dirty="0" smtClean="0"/>
              <a:t> et </a:t>
            </a:r>
            <a:r>
              <a:rPr lang="da-DK" sz="1300" dirty="0" err="1" smtClean="0"/>
              <a:t>hari</a:t>
            </a:r>
            <a:r>
              <a:rPr lang="da-DK" sz="1300" dirty="0" smtClean="0"/>
              <a:t> </a:t>
            </a:r>
            <a:r>
              <a:rPr lang="da-DK" sz="1300" dirty="0" err="1" smtClean="0"/>
              <a:t>ate</a:t>
            </a:r>
            <a:r>
              <a:rPr lang="da-DK" sz="1300" dirty="0" smtClean="0"/>
              <a:t> </a:t>
            </a:r>
            <a:r>
              <a:rPr lang="da-DK" sz="1300" dirty="0" err="1" smtClean="0"/>
              <a:t>aut</a:t>
            </a:r>
            <a:r>
              <a:rPr lang="da-DK" sz="1300" dirty="0" smtClean="0"/>
              <a:t> re peribus et </a:t>
            </a:r>
            <a:r>
              <a:rPr lang="da-DK" sz="1300" dirty="0" err="1" smtClean="0"/>
              <a:t>ellabo</a:t>
            </a:r>
            <a:r>
              <a:rPr lang="da-DK" sz="1300" dirty="0" smtClean="0"/>
              <a:t>. </a:t>
            </a:r>
            <a:r>
              <a:rPr lang="da-DK" sz="1300" dirty="0" err="1" smtClean="0"/>
              <a:t>Um</a:t>
            </a:r>
            <a:r>
              <a:rPr lang="da-DK" sz="1300" dirty="0" smtClean="0"/>
              <a:t> </a:t>
            </a:r>
            <a:r>
              <a:rPr lang="da-DK" sz="1300" dirty="0" err="1" smtClean="0"/>
              <a:t>quat</a:t>
            </a:r>
            <a:r>
              <a:rPr lang="da-DK" sz="1300" dirty="0" smtClean="0"/>
              <a:t>.</a:t>
            </a:r>
          </a:p>
          <a:p>
            <a:pPr algn="l">
              <a:lnSpc>
                <a:spcPts val="1700"/>
              </a:lnSpc>
              <a:spcBef>
                <a:spcPts val="1100"/>
              </a:spcBef>
            </a:pPr>
            <a:r>
              <a:rPr lang="da-DK" sz="1300" dirty="0" err="1" smtClean="0"/>
              <a:t>Beaquamus</a:t>
            </a:r>
            <a:r>
              <a:rPr lang="da-DK" sz="1300" dirty="0" smtClean="0"/>
              <a:t> </a:t>
            </a:r>
            <a:r>
              <a:rPr lang="da-DK" sz="1300" dirty="0" err="1" smtClean="0"/>
              <a:t>quasin</a:t>
            </a:r>
            <a:r>
              <a:rPr lang="da-DK" sz="1300" dirty="0" smtClean="0"/>
              <a:t> </a:t>
            </a:r>
            <a:r>
              <a:rPr lang="da-DK" sz="1300" dirty="0" err="1" smtClean="0"/>
              <a:t>conseque</a:t>
            </a:r>
            <a:r>
              <a:rPr lang="da-DK" sz="1300" dirty="0" smtClean="0"/>
              <a:t> </a:t>
            </a:r>
            <a:r>
              <a:rPr lang="da-DK" sz="1300" dirty="0" err="1" smtClean="0"/>
              <a:t>commod</a:t>
            </a:r>
            <a:r>
              <a:rPr lang="da-DK" sz="1300" dirty="0" smtClean="0"/>
              <a:t> </a:t>
            </a:r>
            <a:r>
              <a:rPr lang="da-DK" sz="1300" dirty="0" err="1" smtClean="0"/>
              <a:t>quamenistrum</a:t>
            </a:r>
            <a:r>
              <a:rPr lang="da-DK" sz="1300" dirty="0" smtClean="0"/>
              <a:t> </a:t>
            </a:r>
            <a:r>
              <a:rPr lang="da-DK" sz="1300" dirty="0" err="1" smtClean="0"/>
              <a:t>ipsunto</a:t>
            </a:r>
            <a:r>
              <a:rPr lang="da-DK" sz="1300" dirty="0" smtClean="0"/>
              <a:t> te </a:t>
            </a:r>
            <a:r>
              <a:rPr lang="da-DK" sz="1300" dirty="0" err="1" smtClean="0"/>
              <a:t>volum</a:t>
            </a:r>
            <a:r>
              <a:rPr lang="da-DK" sz="1300" dirty="0" smtClean="0"/>
              <a:t> re </a:t>
            </a:r>
            <a:r>
              <a:rPr lang="da-DK" sz="1300" dirty="0" err="1" smtClean="0"/>
              <a:t>omnimpo</a:t>
            </a:r>
            <a:r>
              <a:rPr lang="da-DK" sz="1300" dirty="0" smtClean="0"/>
              <a:t> </a:t>
            </a:r>
            <a:r>
              <a:rPr lang="da-DK" sz="1300" dirty="0" err="1" smtClean="0"/>
              <a:t>reiciae</a:t>
            </a:r>
            <a:r>
              <a:rPr lang="da-DK" sz="1300" dirty="0" smtClean="0"/>
              <a:t> </a:t>
            </a:r>
            <a:r>
              <a:rPr lang="da-DK" sz="1300" dirty="0" err="1" smtClean="0"/>
              <a:t>ctiandi</a:t>
            </a:r>
            <a:r>
              <a:rPr lang="da-DK" sz="1300" dirty="0" smtClean="0"/>
              <a:t> </a:t>
            </a:r>
            <a:r>
              <a:rPr lang="da-DK" sz="1300" dirty="0" err="1" smtClean="0"/>
              <a:t>tatem</a:t>
            </a:r>
            <a:r>
              <a:rPr lang="da-DK" sz="1300" dirty="0" smtClean="0"/>
              <a:t>. </a:t>
            </a:r>
            <a:r>
              <a:rPr lang="da-DK" sz="1300" dirty="0" err="1" smtClean="0"/>
              <a:t>Olupiendis</a:t>
            </a:r>
            <a:r>
              <a:rPr lang="da-DK" sz="1300" dirty="0" smtClean="0"/>
              <a:t> a </a:t>
            </a:r>
            <a:r>
              <a:rPr lang="da-DK" sz="1300" dirty="0" err="1" smtClean="0"/>
              <a:t>parum</a:t>
            </a:r>
            <a:r>
              <a:rPr lang="da-DK" sz="1300" dirty="0" smtClean="0"/>
              <a:t> </a:t>
            </a:r>
            <a:r>
              <a:rPr lang="da-DK" sz="1300" dirty="0" err="1" smtClean="0"/>
              <a:t>eum</a:t>
            </a:r>
            <a:r>
              <a:rPr lang="da-DK" sz="1300" dirty="0" smtClean="0"/>
              <a:t> </a:t>
            </a:r>
            <a:r>
              <a:rPr lang="da-DK" sz="1300" dirty="0" err="1" smtClean="0"/>
              <a:t>inum</a:t>
            </a:r>
            <a:r>
              <a:rPr lang="da-DK" sz="1300" dirty="0" smtClean="0"/>
              <a:t> </a:t>
            </a:r>
            <a:r>
              <a:rPr lang="da-DK" sz="1300" dirty="0" err="1" smtClean="0"/>
              <a:t>quae</a:t>
            </a:r>
            <a:r>
              <a:rPr lang="da-DK" sz="1300" dirty="0" smtClean="0"/>
              <a:t> ex et </a:t>
            </a:r>
            <a:r>
              <a:rPr lang="da-DK" sz="1300" dirty="0" err="1" smtClean="0"/>
              <a:t>et</a:t>
            </a:r>
            <a:r>
              <a:rPr lang="da-DK" sz="1300" dirty="0" smtClean="0"/>
              <a:t> </a:t>
            </a:r>
            <a:r>
              <a:rPr lang="da-DK" sz="1300" dirty="0" err="1" smtClean="0"/>
              <a:t>dendis</a:t>
            </a:r>
            <a:r>
              <a:rPr lang="da-DK" sz="1300" dirty="0" smtClean="0"/>
              <a:t> </a:t>
            </a:r>
            <a:r>
              <a:rPr lang="da-DK" sz="1300" dirty="0" err="1" smtClean="0"/>
              <a:t>doluptatibus</a:t>
            </a:r>
            <a:r>
              <a:rPr lang="da-DK" sz="1300" dirty="0" smtClean="0"/>
              <a:t> </a:t>
            </a:r>
            <a:r>
              <a:rPr lang="da-DK" sz="1300" dirty="0" err="1" smtClean="0"/>
              <a:t>audignis</a:t>
            </a:r>
            <a:r>
              <a:rPr lang="da-DK" sz="1300" dirty="0" smtClean="0"/>
              <a:t> </a:t>
            </a:r>
            <a:r>
              <a:rPr lang="da-DK" sz="1300" dirty="0" err="1" smtClean="0"/>
              <a:t>apidel</a:t>
            </a:r>
            <a:r>
              <a:rPr lang="da-DK" sz="1300" dirty="0" smtClean="0"/>
              <a:t> </a:t>
            </a:r>
            <a:r>
              <a:rPr lang="da-DK" sz="1300" dirty="0" err="1" smtClean="0"/>
              <a:t>ipis</a:t>
            </a:r>
            <a:r>
              <a:rPr lang="da-DK" sz="1300" dirty="0" smtClean="0"/>
              <a:t> et </a:t>
            </a:r>
            <a:r>
              <a:rPr lang="da-DK" sz="1300" dirty="0" err="1" smtClean="0"/>
              <a:t>vellorr</a:t>
            </a:r>
            <a:r>
              <a:rPr lang="da-DK" sz="1300" dirty="0" smtClean="0"/>
              <a:t> </a:t>
            </a:r>
            <a:r>
              <a:rPr lang="da-DK" sz="1300" dirty="0" err="1" smtClean="0"/>
              <a:t>orporeiument</a:t>
            </a:r>
            <a:r>
              <a:rPr lang="da-DK" sz="1300" dirty="0" smtClean="0"/>
              <a:t> </a:t>
            </a:r>
            <a:r>
              <a:rPr lang="da-DK" sz="1300" dirty="0" err="1" smtClean="0"/>
              <a:t>quiste</a:t>
            </a:r>
            <a:r>
              <a:rPr lang="da-DK" sz="1300" dirty="0" smtClean="0"/>
              <a:t> </a:t>
            </a:r>
            <a:r>
              <a:rPr lang="da-DK" sz="1300" dirty="0" err="1" smtClean="0"/>
              <a:t>num</a:t>
            </a:r>
            <a:r>
              <a:rPr lang="da-DK" sz="1300" dirty="0" smtClean="0"/>
              <a:t> </a:t>
            </a:r>
            <a:r>
              <a:rPr lang="da-DK" sz="1300" dirty="0" err="1" smtClean="0"/>
              <a:t>volum</a:t>
            </a:r>
            <a:r>
              <a:rPr lang="da-DK" sz="1300" dirty="0" smtClean="0"/>
              <a:t> </a:t>
            </a:r>
            <a:r>
              <a:rPr lang="da-DK" sz="1300" dirty="0" err="1" smtClean="0"/>
              <a:t>voluptatquae</a:t>
            </a:r>
            <a:r>
              <a:rPr lang="da-DK" sz="1300" dirty="0" smtClean="0"/>
              <a:t> </a:t>
            </a:r>
            <a:r>
              <a:rPr lang="da-DK" sz="1300" dirty="0" err="1" smtClean="0"/>
              <a:t>iusdam</a:t>
            </a:r>
            <a:r>
              <a:rPr lang="da-DK" sz="1300" dirty="0" smtClean="0"/>
              <a:t> </a:t>
            </a:r>
            <a:r>
              <a:rPr lang="da-DK" sz="1300" dirty="0" err="1" smtClean="0"/>
              <a:t>aut</a:t>
            </a:r>
            <a:r>
              <a:rPr lang="da-DK" sz="1300" dirty="0" smtClean="0"/>
              <a:t> </a:t>
            </a:r>
            <a:r>
              <a:rPr lang="da-DK" sz="1300" dirty="0" err="1" smtClean="0"/>
              <a:t>ditate</a:t>
            </a:r>
            <a:r>
              <a:rPr lang="da-DK" sz="1300" dirty="0" smtClean="0"/>
              <a:t> et </a:t>
            </a:r>
            <a:r>
              <a:rPr lang="da-DK" sz="1300" dirty="0" err="1" smtClean="0"/>
              <a:t>dolorru</a:t>
            </a:r>
            <a:r>
              <a:rPr lang="da-DK" sz="1300" dirty="0" smtClean="0"/>
              <a:t> </a:t>
            </a:r>
            <a:r>
              <a:rPr lang="da-DK" sz="1300" dirty="0" err="1" smtClean="0"/>
              <a:t>mquam</a:t>
            </a:r>
            <a:r>
              <a:rPr lang="da-DK" sz="1300" dirty="0" smtClean="0"/>
              <a:t>, </a:t>
            </a:r>
            <a:r>
              <a:rPr lang="da-DK" sz="1300" dirty="0" err="1" smtClean="0"/>
              <a:t>cuptur</a:t>
            </a:r>
            <a:r>
              <a:rPr lang="da-DK" sz="1300" dirty="0" smtClean="0"/>
              <a:t> </a:t>
            </a:r>
            <a:r>
              <a:rPr lang="da-DK" sz="1300" dirty="0" err="1" smtClean="0"/>
              <a:t>aliqui</a:t>
            </a:r>
            <a:r>
              <a:rPr lang="da-DK" sz="1300" dirty="0" smtClean="0"/>
              <a:t> tempos </a:t>
            </a:r>
            <a:r>
              <a:rPr lang="da-DK" sz="1300" dirty="0" err="1" smtClean="0"/>
              <a:t>provit</a:t>
            </a:r>
            <a:r>
              <a:rPr lang="da-DK" sz="1300" dirty="0" smtClean="0"/>
              <a:t> </a:t>
            </a:r>
            <a:r>
              <a:rPr lang="da-DK" sz="1300" dirty="0" err="1" smtClean="0"/>
              <a:t>qui</a:t>
            </a:r>
            <a:r>
              <a:rPr lang="da-DK" sz="1300" dirty="0" smtClean="0"/>
              <a:t> </a:t>
            </a:r>
            <a:r>
              <a:rPr lang="da-DK" sz="1300" dirty="0" err="1" smtClean="0"/>
              <a:t>testendam</a:t>
            </a:r>
            <a:r>
              <a:rPr lang="da-DK" sz="1300" dirty="0" smtClean="0"/>
              <a:t> </a:t>
            </a:r>
            <a:r>
              <a:rPr lang="da-DK" sz="1300" dirty="0" err="1" smtClean="0"/>
              <a:t>aut</a:t>
            </a:r>
            <a:r>
              <a:rPr lang="da-DK" sz="1300" dirty="0" smtClean="0"/>
              <a:t> au</a:t>
            </a:r>
            <a:endParaRPr lang="da-DK" sz="1300" dirty="0"/>
          </a:p>
        </p:txBody>
      </p:sp>
      <p:pic>
        <p:nvPicPr>
          <p:cNvPr id="9" name="Billede 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957733" y="6418914"/>
            <a:ext cx="2560542" cy="384081"/>
          </a:xfrm>
          <a:prstGeom prst="rect">
            <a:avLst/>
          </a:prstGeom>
        </p:spPr>
      </p:pic>
    </p:spTree>
    <p:extLst>
      <p:ext uri="{BB962C8B-B14F-4D97-AF65-F5344CB8AC3E}">
        <p14:creationId xmlns:p14="http://schemas.microsoft.com/office/powerpoint/2010/main" val="172537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objects - Turquoise">
    <p:spTree>
      <p:nvGrpSpPr>
        <p:cNvPr id="1" name=""/>
        <p:cNvGrpSpPr/>
        <p:nvPr/>
      </p:nvGrpSpPr>
      <p:grpSpPr>
        <a:xfrm>
          <a:off x="0" y="0"/>
          <a:ext cx="0" cy="0"/>
          <a:chOff x="0" y="0"/>
          <a:chExt cx="0" cy="0"/>
        </a:xfrm>
      </p:grpSpPr>
      <p:sp>
        <p:nvSpPr>
          <p:cNvPr id="12" name="Rektangel 11"/>
          <p:cNvSpPr/>
          <p:nvPr userDrawn="1"/>
        </p:nvSpPr>
        <p:spPr>
          <a:xfrm>
            <a:off x="-1" y="6296025"/>
            <a:ext cx="12192001" cy="561975"/>
          </a:xfrm>
          <a:prstGeom prst="rect">
            <a:avLst/>
          </a:prstGeom>
          <a:solidFill>
            <a:srgbClr val="00A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indhold 3"/>
          <p:cNvSpPr>
            <a:spLocks noGrp="1"/>
          </p:cNvSpPr>
          <p:nvPr>
            <p:ph sz="half" idx="2"/>
          </p:nvPr>
        </p:nvSpPr>
        <p:spPr>
          <a:xfrm>
            <a:off x="5810249" y="1825625"/>
            <a:ext cx="5600700" cy="3739133"/>
          </a:xfrm>
          <a:blipFill>
            <a:blip r:embed="rId2">
              <a:extLst>
                <a:ext uri="{28A0092B-C50C-407E-A947-70E740481C1C}">
                  <a14:useLocalDpi xmlns:a14="http://schemas.microsoft.com/office/drawing/2010/main"/>
                </a:ext>
              </a:extLst>
            </a:blip>
            <a:stretch>
              <a:fillRect/>
            </a:stretch>
          </a:blipFill>
        </p:spPr>
        <p:txBody>
          <a:bodyPr/>
          <a:lstStyle/>
          <a:p>
            <a:pPr lvl="0"/>
            <a:r>
              <a:rPr lang="en-US" smtClean="0"/>
              <a:t>Click to edit Master text styles</a:t>
            </a:r>
          </a:p>
        </p:txBody>
      </p:sp>
      <p:pic>
        <p:nvPicPr>
          <p:cNvPr id="8" name="Billed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163174" y="627063"/>
            <a:ext cx="1247775" cy="561975"/>
          </a:xfrm>
          <a:prstGeom prst="rect">
            <a:avLst/>
          </a:prstGeom>
        </p:spPr>
      </p:pic>
      <p:sp>
        <p:nvSpPr>
          <p:cNvPr id="11" name="Titel 1"/>
          <p:cNvSpPr>
            <a:spLocks noGrp="1"/>
          </p:cNvSpPr>
          <p:nvPr>
            <p:ph type="title" hasCustomPrompt="1"/>
          </p:nvPr>
        </p:nvSpPr>
        <p:spPr>
          <a:xfrm>
            <a:off x="647700" y="427037"/>
            <a:ext cx="9343323" cy="1063625"/>
          </a:xfrm>
        </p:spPr>
        <p:txBody>
          <a:bodyPr>
            <a:normAutofit/>
          </a:bodyPr>
          <a:lstStyle>
            <a:lvl1pPr>
              <a:defRPr sz="4000" b="1">
                <a:solidFill>
                  <a:srgbClr val="00265A"/>
                </a:solidFill>
                <a:latin typeface="+mn-lt"/>
              </a:defRPr>
            </a:lvl1pPr>
          </a:lstStyle>
          <a:p>
            <a:r>
              <a:rPr lang="da-DK" dirty="0" smtClean="0"/>
              <a:t>Slide </a:t>
            </a:r>
            <a:r>
              <a:rPr lang="da-DK" dirty="0" err="1" smtClean="0"/>
              <a:t>title</a:t>
            </a:r>
            <a:endParaRPr lang="da-DK" dirty="0"/>
          </a:p>
        </p:txBody>
      </p:sp>
      <p:sp>
        <p:nvSpPr>
          <p:cNvPr id="19" name="Pladsholder til tekst 17"/>
          <p:cNvSpPr>
            <a:spLocks noGrp="1"/>
          </p:cNvSpPr>
          <p:nvPr>
            <p:ph type="body" sz="quarter" idx="10" hasCustomPrompt="1"/>
          </p:nvPr>
        </p:nvSpPr>
        <p:spPr>
          <a:xfrm>
            <a:off x="676805" y="1809750"/>
            <a:ext cx="3751263" cy="4333875"/>
          </a:xfrm>
        </p:spPr>
        <p:txBody>
          <a:bodyPr/>
          <a:lstStyle>
            <a:lvl1pPr algn="l">
              <a:lnSpc>
                <a:spcPts val="1700"/>
              </a:lnSpc>
              <a:spcBef>
                <a:spcPts val="1100"/>
              </a:spcBef>
              <a:defRPr sz="2800"/>
            </a:lvl1pPr>
          </a:lstStyle>
          <a:p>
            <a:pPr algn="l">
              <a:lnSpc>
                <a:spcPts val="1700"/>
              </a:lnSpc>
              <a:spcBef>
                <a:spcPts val="1100"/>
              </a:spcBef>
            </a:pPr>
            <a:r>
              <a:rPr lang="da-DK" sz="1300" dirty="0" err="1" smtClean="0"/>
              <a:t>Aperibuscimod</a:t>
            </a:r>
            <a:r>
              <a:rPr lang="da-DK" sz="1300" dirty="0" smtClean="0"/>
              <a:t> </a:t>
            </a:r>
            <a:r>
              <a:rPr lang="da-DK" sz="1300" dirty="0" err="1" smtClean="0"/>
              <a:t>quatem</a:t>
            </a:r>
            <a:r>
              <a:rPr lang="da-DK" sz="1300" dirty="0" smtClean="0"/>
              <a:t> lam </a:t>
            </a:r>
            <a:r>
              <a:rPr lang="da-DK" sz="1300" dirty="0" err="1" smtClean="0"/>
              <a:t>faccullabor</a:t>
            </a:r>
            <a:r>
              <a:rPr lang="da-DK" sz="1300" dirty="0" smtClean="0"/>
              <a:t> re </a:t>
            </a:r>
            <a:r>
              <a:rPr lang="da-DK" sz="1300" dirty="0" err="1" smtClean="0"/>
              <a:t>quidit</a:t>
            </a:r>
            <a:r>
              <a:rPr lang="da-DK" sz="1300" dirty="0" smtClean="0"/>
              <a:t> </a:t>
            </a:r>
            <a:r>
              <a:rPr lang="da-DK" sz="1300" dirty="0" err="1" smtClean="0"/>
              <a:t>dolo</a:t>
            </a:r>
            <a:r>
              <a:rPr lang="da-DK" sz="1300" dirty="0" smtClean="0"/>
              <a:t> </a:t>
            </a:r>
            <a:r>
              <a:rPr lang="da-DK" sz="1300" dirty="0" err="1" smtClean="0"/>
              <a:t>quas</a:t>
            </a:r>
            <a:r>
              <a:rPr lang="da-DK" sz="1300" dirty="0" smtClean="0"/>
              <a:t> ea nos et la </a:t>
            </a:r>
            <a:r>
              <a:rPr lang="da-DK" sz="1300" dirty="0" err="1" smtClean="0"/>
              <a:t>velenim</a:t>
            </a:r>
            <a:r>
              <a:rPr lang="da-DK" sz="1300" dirty="0" smtClean="0"/>
              <a:t> </a:t>
            </a:r>
            <a:r>
              <a:rPr lang="da-DK" sz="1300" dirty="0" err="1" smtClean="0"/>
              <a:t>aximus</a:t>
            </a:r>
            <a:r>
              <a:rPr lang="da-DK" sz="1300" dirty="0" smtClean="0"/>
              <a:t>, </a:t>
            </a:r>
            <a:r>
              <a:rPr lang="da-DK" sz="1300" dirty="0" err="1" smtClean="0"/>
              <a:t>commosantur</a:t>
            </a:r>
            <a:r>
              <a:rPr lang="da-DK" sz="1300" dirty="0" smtClean="0"/>
              <a:t>?</a:t>
            </a:r>
          </a:p>
          <a:p>
            <a:pPr algn="l">
              <a:lnSpc>
                <a:spcPts val="1700"/>
              </a:lnSpc>
              <a:spcBef>
                <a:spcPts val="1100"/>
              </a:spcBef>
            </a:pPr>
            <a:r>
              <a:rPr lang="da-DK" sz="1300" dirty="0" err="1" smtClean="0"/>
              <a:t>Harios</a:t>
            </a:r>
            <a:r>
              <a:rPr lang="da-DK" sz="1300" dirty="0" smtClean="0"/>
              <a:t> </a:t>
            </a:r>
            <a:r>
              <a:rPr lang="da-DK" sz="1300" dirty="0" err="1" smtClean="0"/>
              <a:t>dollabo</a:t>
            </a:r>
            <a:r>
              <a:rPr lang="da-DK" sz="1300" dirty="0" smtClean="0"/>
              <a:t>. Nam </a:t>
            </a:r>
            <a:r>
              <a:rPr lang="da-DK" sz="1300" dirty="0" err="1" smtClean="0"/>
              <a:t>quis</a:t>
            </a:r>
            <a:r>
              <a:rPr lang="da-DK" sz="1300" dirty="0" smtClean="0"/>
              <a:t> </a:t>
            </a:r>
            <a:r>
              <a:rPr lang="da-DK" sz="1300" dirty="0" err="1" smtClean="0"/>
              <a:t>mollacc</a:t>
            </a:r>
            <a:r>
              <a:rPr lang="da-DK" sz="1300" dirty="0" smtClean="0"/>
              <a:t> </a:t>
            </a:r>
            <a:r>
              <a:rPr lang="da-DK" sz="1300" dirty="0" err="1" smtClean="0"/>
              <a:t>usapic</a:t>
            </a:r>
            <a:r>
              <a:rPr lang="da-DK" sz="1300" dirty="0" smtClean="0"/>
              <a:t> to od et, </a:t>
            </a:r>
            <a:r>
              <a:rPr lang="da-DK" sz="1300" dirty="0" err="1" smtClean="0"/>
              <a:t>que</a:t>
            </a:r>
            <a:r>
              <a:rPr lang="da-DK" sz="1300" dirty="0" smtClean="0"/>
              <a:t> et </a:t>
            </a:r>
            <a:r>
              <a:rPr lang="da-DK" sz="1300" dirty="0" err="1" smtClean="0"/>
              <a:t>aperore</a:t>
            </a:r>
            <a:r>
              <a:rPr lang="da-DK" sz="1300" dirty="0" smtClean="0"/>
              <a:t>, </a:t>
            </a:r>
            <a:r>
              <a:rPr lang="da-DK" sz="1300" dirty="0" err="1" smtClean="0"/>
              <a:t>cusandi</a:t>
            </a:r>
            <a:r>
              <a:rPr lang="da-DK" sz="1300" dirty="0" smtClean="0"/>
              <a:t> </a:t>
            </a:r>
            <a:r>
              <a:rPr lang="da-DK" sz="1300" dirty="0" err="1" smtClean="0"/>
              <a:t>aut</a:t>
            </a:r>
            <a:r>
              <a:rPr lang="da-DK" sz="1300" dirty="0" smtClean="0"/>
              <a:t> </a:t>
            </a:r>
            <a:r>
              <a:rPr lang="da-DK" sz="1300" dirty="0" err="1" smtClean="0"/>
              <a:t>pelicii</a:t>
            </a:r>
            <a:r>
              <a:rPr lang="da-DK" sz="1300" dirty="0" smtClean="0"/>
              <a:t> </a:t>
            </a:r>
            <a:r>
              <a:rPr lang="da-DK" sz="1300" dirty="0" err="1" smtClean="0"/>
              <a:t>stotam</a:t>
            </a:r>
            <a:r>
              <a:rPr lang="da-DK" sz="1300" dirty="0" smtClean="0"/>
              <a:t> </a:t>
            </a:r>
            <a:r>
              <a:rPr lang="da-DK" sz="1300" dirty="0" err="1" smtClean="0"/>
              <a:t>disciis</a:t>
            </a:r>
            <a:r>
              <a:rPr lang="da-DK" sz="1300" dirty="0" smtClean="0"/>
              <a:t> si te pa </a:t>
            </a:r>
            <a:r>
              <a:rPr lang="da-DK" sz="1300" dirty="0" err="1" smtClean="0"/>
              <a:t>voles</a:t>
            </a:r>
            <a:r>
              <a:rPr lang="da-DK" sz="1300" dirty="0" smtClean="0"/>
              <a:t> </a:t>
            </a:r>
            <a:r>
              <a:rPr lang="da-DK" sz="1300" dirty="0" err="1" smtClean="0"/>
              <a:t>esendi</a:t>
            </a:r>
            <a:r>
              <a:rPr lang="da-DK" sz="1300" dirty="0" smtClean="0"/>
              <a:t> </a:t>
            </a:r>
            <a:r>
              <a:rPr lang="da-DK" sz="1300" dirty="0" err="1" smtClean="0"/>
              <a:t>volupiet</a:t>
            </a:r>
            <a:r>
              <a:rPr lang="da-DK" sz="1300" dirty="0" smtClean="0"/>
              <a:t> </a:t>
            </a:r>
            <a:r>
              <a:rPr lang="da-DK" sz="1300" dirty="0" err="1" smtClean="0"/>
              <a:t>omnis</a:t>
            </a:r>
            <a:r>
              <a:rPr lang="da-DK" sz="1300" dirty="0" smtClean="0"/>
              <a:t> </a:t>
            </a:r>
            <a:r>
              <a:rPr lang="da-DK" sz="1300" dirty="0" err="1" smtClean="0"/>
              <a:t>enihili</a:t>
            </a:r>
            <a:r>
              <a:rPr lang="da-DK" sz="1300" dirty="0" smtClean="0"/>
              <a:t> </a:t>
            </a:r>
            <a:r>
              <a:rPr lang="da-DK" sz="1300" dirty="0" err="1" smtClean="0"/>
              <a:t>tatiandam</a:t>
            </a:r>
            <a:r>
              <a:rPr lang="da-DK" sz="1300" dirty="0" smtClean="0"/>
              <a:t> et </a:t>
            </a:r>
            <a:r>
              <a:rPr lang="da-DK" sz="1300" dirty="0" err="1" smtClean="0"/>
              <a:t>hari</a:t>
            </a:r>
            <a:r>
              <a:rPr lang="da-DK" sz="1300" dirty="0" smtClean="0"/>
              <a:t> </a:t>
            </a:r>
            <a:r>
              <a:rPr lang="da-DK" sz="1300" dirty="0" err="1" smtClean="0"/>
              <a:t>ate</a:t>
            </a:r>
            <a:r>
              <a:rPr lang="da-DK" sz="1300" dirty="0" smtClean="0"/>
              <a:t> </a:t>
            </a:r>
            <a:r>
              <a:rPr lang="da-DK" sz="1300" dirty="0" err="1" smtClean="0"/>
              <a:t>aut</a:t>
            </a:r>
            <a:r>
              <a:rPr lang="da-DK" sz="1300" dirty="0" smtClean="0"/>
              <a:t> re peribus et </a:t>
            </a:r>
            <a:r>
              <a:rPr lang="da-DK" sz="1300" dirty="0" err="1" smtClean="0"/>
              <a:t>ellabo</a:t>
            </a:r>
            <a:r>
              <a:rPr lang="da-DK" sz="1300" dirty="0" smtClean="0"/>
              <a:t>. </a:t>
            </a:r>
            <a:r>
              <a:rPr lang="da-DK" sz="1300" dirty="0" err="1" smtClean="0"/>
              <a:t>Um</a:t>
            </a:r>
            <a:r>
              <a:rPr lang="da-DK" sz="1300" dirty="0" smtClean="0"/>
              <a:t> </a:t>
            </a:r>
            <a:r>
              <a:rPr lang="da-DK" sz="1300" dirty="0" err="1" smtClean="0"/>
              <a:t>quat</a:t>
            </a:r>
            <a:r>
              <a:rPr lang="da-DK" sz="1300" dirty="0" smtClean="0"/>
              <a:t>.</a:t>
            </a:r>
          </a:p>
          <a:p>
            <a:pPr algn="l">
              <a:lnSpc>
                <a:spcPts val="1700"/>
              </a:lnSpc>
              <a:spcBef>
                <a:spcPts val="1100"/>
              </a:spcBef>
            </a:pPr>
            <a:r>
              <a:rPr lang="da-DK" sz="1300" dirty="0" err="1" smtClean="0"/>
              <a:t>Beaquamus</a:t>
            </a:r>
            <a:r>
              <a:rPr lang="da-DK" sz="1300" dirty="0" smtClean="0"/>
              <a:t> </a:t>
            </a:r>
            <a:r>
              <a:rPr lang="da-DK" sz="1300" dirty="0" err="1" smtClean="0"/>
              <a:t>quasin</a:t>
            </a:r>
            <a:r>
              <a:rPr lang="da-DK" sz="1300" dirty="0" smtClean="0"/>
              <a:t> </a:t>
            </a:r>
            <a:r>
              <a:rPr lang="da-DK" sz="1300" dirty="0" err="1" smtClean="0"/>
              <a:t>conseque</a:t>
            </a:r>
            <a:r>
              <a:rPr lang="da-DK" sz="1300" dirty="0" smtClean="0"/>
              <a:t> </a:t>
            </a:r>
            <a:r>
              <a:rPr lang="da-DK" sz="1300" dirty="0" err="1" smtClean="0"/>
              <a:t>commod</a:t>
            </a:r>
            <a:r>
              <a:rPr lang="da-DK" sz="1300" dirty="0" smtClean="0"/>
              <a:t> </a:t>
            </a:r>
            <a:r>
              <a:rPr lang="da-DK" sz="1300" dirty="0" err="1" smtClean="0"/>
              <a:t>quamenistrum</a:t>
            </a:r>
            <a:r>
              <a:rPr lang="da-DK" sz="1300" dirty="0" smtClean="0"/>
              <a:t> </a:t>
            </a:r>
            <a:r>
              <a:rPr lang="da-DK" sz="1300" dirty="0" err="1" smtClean="0"/>
              <a:t>ipsunto</a:t>
            </a:r>
            <a:r>
              <a:rPr lang="da-DK" sz="1300" dirty="0" smtClean="0"/>
              <a:t> te </a:t>
            </a:r>
            <a:r>
              <a:rPr lang="da-DK" sz="1300" dirty="0" err="1" smtClean="0"/>
              <a:t>volum</a:t>
            </a:r>
            <a:r>
              <a:rPr lang="da-DK" sz="1300" dirty="0" smtClean="0"/>
              <a:t> re </a:t>
            </a:r>
            <a:r>
              <a:rPr lang="da-DK" sz="1300" dirty="0" err="1" smtClean="0"/>
              <a:t>omnimpo</a:t>
            </a:r>
            <a:r>
              <a:rPr lang="da-DK" sz="1300" dirty="0" smtClean="0"/>
              <a:t> </a:t>
            </a:r>
            <a:r>
              <a:rPr lang="da-DK" sz="1300" dirty="0" err="1" smtClean="0"/>
              <a:t>reiciae</a:t>
            </a:r>
            <a:r>
              <a:rPr lang="da-DK" sz="1300" dirty="0" smtClean="0"/>
              <a:t> </a:t>
            </a:r>
            <a:r>
              <a:rPr lang="da-DK" sz="1300" dirty="0" err="1" smtClean="0"/>
              <a:t>ctiandi</a:t>
            </a:r>
            <a:r>
              <a:rPr lang="da-DK" sz="1300" dirty="0" smtClean="0"/>
              <a:t> </a:t>
            </a:r>
            <a:r>
              <a:rPr lang="da-DK" sz="1300" dirty="0" err="1" smtClean="0"/>
              <a:t>tatem</a:t>
            </a:r>
            <a:r>
              <a:rPr lang="da-DK" sz="1300" dirty="0" smtClean="0"/>
              <a:t>. </a:t>
            </a:r>
            <a:r>
              <a:rPr lang="da-DK" sz="1300" dirty="0" err="1" smtClean="0"/>
              <a:t>Olupiendis</a:t>
            </a:r>
            <a:r>
              <a:rPr lang="da-DK" sz="1300" dirty="0" smtClean="0"/>
              <a:t> a </a:t>
            </a:r>
            <a:r>
              <a:rPr lang="da-DK" sz="1300" dirty="0" err="1" smtClean="0"/>
              <a:t>parum</a:t>
            </a:r>
            <a:r>
              <a:rPr lang="da-DK" sz="1300" dirty="0" smtClean="0"/>
              <a:t> </a:t>
            </a:r>
            <a:r>
              <a:rPr lang="da-DK" sz="1300" dirty="0" err="1" smtClean="0"/>
              <a:t>eum</a:t>
            </a:r>
            <a:r>
              <a:rPr lang="da-DK" sz="1300" dirty="0" smtClean="0"/>
              <a:t> </a:t>
            </a:r>
            <a:r>
              <a:rPr lang="da-DK" sz="1300" dirty="0" err="1" smtClean="0"/>
              <a:t>inum</a:t>
            </a:r>
            <a:r>
              <a:rPr lang="da-DK" sz="1300" dirty="0" smtClean="0"/>
              <a:t> </a:t>
            </a:r>
            <a:r>
              <a:rPr lang="da-DK" sz="1300" dirty="0" err="1" smtClean="0"/>
              <a:t>quae</a:t>
            </a:r>
            <a:r>
              <a:rPr lang="da-DK" sz="1300" dirty="0" smtClean="0"/>
              <a:t> ex et </a:t>
            </a:r>
            <a:r>
              <a:rPr lang="da-DK" sz="1300" dirty="0" err="1" smtClean="0"/>
              <a:t>et</a:t>
            </a:r>
            <a:r>
              <a:rPr lang="da-DK" sz="1300" dirty="0" smtClean="0"/>
              <a:t> </a:t>
            </a:r>
            <a:r>
              <a:rPr lang="da-DK" sz="1300" dirty="0" err="1" smtClean="0"/>
              <a:t>dendis</a:t>
            </a:r>
            <a:r>
              <a:rPr lang="da-DK" sz="1300" dirty="0" smtClean="0"/>
              <a:t> </a:t>
            </a:r>
            <a:r>
              <a:rPr lang="da-DK" sz="1300" dirty="0" err="1" smtClean="0"/>
              <a:t>doluptatibus</a:t>
            </a:r>
            <a:r>
              <a:rPr lang="da-DK" sz="1300" dirty="0" smtClean="0"/>
              <a:t> </a:t>
            </a:r>
            <a:r>
              <a:rPr lang="da-DK" sz="1300" dirty="0" err="1" smtClean="0"/>
              <a:t>audignis</a:t>
            </a:r>
            <a:r>
              <a:rPr lang="da-DK" sz="1300" dirty="0" smtClean="0"/>
              <a:t> </a:t>
            </a:r>
            <a:r>
              <a:rPr lang="da-DK" sz="1300" dirty="0" err="1" smtClean="0"/>
              <a:t>apidel</a:t>
            </a:r>
            <a:r>
              <a:rPr lang="da-DK" sz="1300" dirty="0" smtClean="0"/>
              <a:t> </a:t>
            </a:r>
            <a:r>
              <a:rPr lang="da-DK" sz="1300" dirty="0" err="1" smtClean="0"/>
              <a:t>ipis</a:t>
            </a:r>
            <a:r>
              <a:rPr lang="da-DK" sz="1300" dirty="0" smtClean="0"/>
              <a:t> et </a:t>
            </a:r>
            <a:r>
              <a:rPr lang="da-DK" sz="1300" dirty="0" err="1" smtClean="0"/>
              <a:t>vellorr</a:t>
            </a:r>
            <a:r>
              <a:rPr lang="da-DK" sz="1300" dirty="0" smtClean="0"/>
              <a:t> </a:t>
            </a:r>
            <a:r>
              <a:rPr lang="da-DK" sz="1300" dirty="0" err="1" smtClean="0"/>
              <a:t>orporeiument</a:t>
            </a:r>
            <a:r>
              <a:rPr lang="da-DK" sz="1300" dirty="0" smtClean="0"/>
              <a:t> </a:t>
            </a:r>
            <a:r>
              <a:rPr lang="da-DK" sz="1300" dirty="0" err="1" smtClean="0"/>
              <a:t>quiste</a:t>
            </a:r>
            <a:r>
              <a:rPr lang="da-DK" sz="1300" dirty="0" smtClean="0"/>
              <a:t> </a:t>
            </a:r>
            <a:r>
              <a:rPr lang="da-DK" sz="1300" dirty="0" err="1" smtClean="0"/>
              <a:t>num</a:t>
            </a:r>
            <a:r>
              <a:rPr lang="da-DK" sz="1300" dirty="0" smtClean="0"/>
              <a:t> </a:t>
            </a:r>
            <a:r>
              <a:rPr lang="da-DK" sz="1300" dirty="0" err="1" smtClean="0"/>
              <a:t>volum</a:t>
            </a:r>
            <a:r>
              <a:rPr lang="da-DK" sz="1300" dirty="0" smtClean="0"/>
              <a:t> </a:t>
            </a:r>
            <a:r>
              <a:rPr lang="da-DK" sz="1300" dirty="0" err="1" smtClean="0"/>
              <a:t>voluptatquae</a:t>
            </a:r>
            <a:r>
              <a:rPr lang="da-DK" sz="1300" dirty="0" smtClean="0"/>
              <a:t> </a:t>
            </a:r>
            <a:r>
              <a:rPr lang="da-DK" sz="1300" dirty="0" err="1" smtClean="0"/>
              <a:t>iusdam</a:t>
            </a:r>
            <a:r>
              <a:rPr lang="da-DK" sz="1300" dirty="0" smtClean="0"/>
              <a:t> </a:t>
            </a:r>
            <a:r>
              <a:rPr lang="da-DK" sz="1300" dirty="0" err="1" smtClean="0"/>
              <a:t>aut</a:t>
            </a:r>
            <a:r>
              <a:rPr lang="da-DK" sz="1300" dirty="0" smtClean="0"/>
              <a:t> </a:t>
            </a:r>
            <a:r>
              <a:rPr lang="da-DK" sz="1300" dirty="0" err="1" smtClean="0"/>
              <a:t>ditate</a:t>
            </a:r>
            <a:r>
              <a:rPr lang="da-DK" sz="1300" dirty="0" smtClean="0"/>
              <a:t> et </a:t>
            </a:r>
            <a:r>
              <a:rPr lang="da-DK" sz="1300" dirty="0" err="1" smtClean="0"/>
              <a:t>dolorru</a:t>
            </a:r>
            <a:r>
              <a:rPr lang="da-DK" sz="1300" dirty="0" smtClean="0"/>
              <a:t> </a:t>
            </a:r>
            <a:r>
              <a:rPr lang="da-DK" sz="1300" dirty="0" err="1" smtClean="0"/>
              <a:t>mquam</a:t>
            </a:r>
            <a:r>
              <a:rPr lang="da-DK" sz="1300" dirty="0" smtClean="0"/>
              <a:t>, </a:t>
            </a:r>
            <a:r>
              <a:rPr lang="da-DK" sz="1300" dirty="0" err="1" smtClean="0"/>
              <a:t>cuptur</a:t>
            </a:r>
            <a:r>
              <a:rPr lang="da-DK" sz="1300" dirty="0" smtClean="0"/>
              <a:t> </a:t>
            </a:r>
            <a:r>
              <a:rPr lang="da-DK" sz="1300" dirty="0" err="1" smtClean="0"/>
              <a:t>aliqui</a:t>
            </a:r>
            <a:r>
              <a:rPr lang="da-DK" sz="1300" dirty="0" smtClean="0"/>
              <a:t> tempos </a:t>
            </a:r>
            <a:r>
              <a:rPr lang="da-DK" sz="1300" dirty="0" err="1" smtClean="0"/>
              <a:t>provit</a:t>
            </a:r>
            <a:r>
              <a:rPr lang="da-DK" sz="1300" dirty="0" smtClean="0"/>
              <a:t> </a:t>
            </a:r>
            <a:r>
              <a:rPr lang="da-DK" sz="1300" dirty="0" err="1" smtClean="0"/>
              <a:t>qui</a:t>
            </a:r>
            <a:r>
              <a:rPr lang="da-DK" sz="1300" dirty="0" smtClean="0"/>
              <a:t> </a:t>
            </a:r>
            <a:r>
              <a:rPr lang="da-DK" sz="1300" dirty="0" err="1" smtClean="0"/>
              <a:t>testendam</a:t>
            </a:r>
            <a:r>
              <a:rPr lang="da-DK" sz="1300" dirty="0" smtClean="0"/>
              <a:t> </a:t>
            </a:r>
            <a:r>
              <a:rPr lang="da-DK" sz="1300" dirty="0" err="1" smtClean="0"/>
              <a:t>aut</a:t>
            </a:r>
            <a:r>
              <a:rPr lang="da-DK" sz="1300" dirty="0" smtClean="0"/>
              <a:t> au</a:t>
            </a:r>
            <a:endParaRPr lang="da-DK" sz="1300" dirty="0"/>
          </a:p>
        </p:txBody>
      </p:sp>
      <p:pic>
        <p:nvPicPr>
          <p:cNvPr id="9" name="Billede 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957733" y="6418914"/>
            <a:ext cx="2560542" cy="384081"/>
          </a:xfrm>
          <a:prstGeom prst="rect">
            <a:avLst/>
          </a:prstGeom>
        </p:spPr>
      </p:pic>
    </p:spTree>
    <p:extLst>
      <p:ext uri="{BB962C8B-B14F-4D97-AF65-F5344CB8AC3E}">
        <p14:creationId xmlns:p14="http://schemas.microsoft.com/office/powerpoint/2010/main" val="2798265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pic>
        <p:nvPicPr>
          <p:cNvPr id="6" name="Billed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163174" y="627063"/>
            <a:ext cx="1247775" cy="561975"/>
          </a:xfrm>
          <a:prstGeom prst="rect">
            <a:avLst/>
          </a:prstGeom>
        </p:spPr>
      </p:pic>
      <p:sp>
        <p:nvSpPr>
          <p:cNvPr id="7" name="Titel 1"/>
          <p:cNvSpPr>
            <a:spLocks noGrp="1"/>
          </p:cNvSpPr>
          <p:nvPr>
            <p:ph type="title" hasCustomPrompt="1"/>
          </p:nvPr>
        </p:nvSpPr>
        <p:spPr>
          <a:xfrm>
            <a:off x="647700" y="427037"/>
            <a:ext cx="9343323" cy="1063625"/>
          </a:xfrm>
        </p:spPr>
        <p:txBody>
          <a:bodyPr>
            <a:normAutofit/>
          </a:bodyPr>
          <a:lstStyle>
            <a:lvl1pPr>
              <a:defRPr sz="4000" b="1">
                <a:solidFill>
                  <a:srgbClr val="00265A"/>
                </a:solidFill>
                <a:latin typeface="+mn-lt"/>
              </a:defRPr>
            </a:lvl1pPr>
          </a:lstStyle>
          <a:p>
            <a:r>
              <a:rPr lang="da-DK" dirty="0" smtClean="0"/>
              <a:t>Slide </a:t>
            </a:r>
            <a:r>
              <a:rPr lang="da-DK" dirty="0" err="1" smtClean="0"/>
              <a:t>title</a:t>
            </a:r>
            <a:endParaRPr lang="da-DK" dirty="0"/>
          </a:p>
        </p:txBody>
      </p:sp>
    </p:spTree>
    <p:extLst>
      <p:ext uri="{BB962C8B-B14F-4D97-AF65-F5344CB8AC3E}">
        <p14:creationId xmlns:p14="http://schemas.microsoft.com/office/powerpoint/2010/main" val="2781100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163174" y="627063"/>
            <a:ext cx="1247775" cy="561975"/>
          </a:xfrm>
          <a:prstGeom prst="rect">
            <a:avLst/>
          </a:prstGeom>
        </p:spPr>
      </p:pic>
    </p:spTree>
    <p:extLst>
      <p:ext uri="{BB962C8B-B14F-4D97-AF65-F5344CB8AC3E}">
        <p14:creationId xmlns:p14="http://schemas.microsoft.com/office/powerpoint/2010/main" val="1906141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92D6F0-204A-4BC0-82EC-9EC76EE7100D}" type="datetimeFigureOut">
              <a:rPr lang="da-DK" smtClean="0"/>
              <a:t>08-03-2021</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4FF06-C454-4623-956E-1F8C554A9E70}" type="slidenum">
              <a:rPr lang="da-DK" smtClean="0"/>
              <a:t>‹#›</a:t>
            </a:fld>
            <a:endParaRPr lang="da-DK"/>
          </a:p>
        </p:txBody>
      </p:sp>
    </p:spTree>
    <p:extLst>
      <p:ext uri="{BB962C8B-B14F-4D97-AF65-F5344CB8AC3E}">
        <p14:creationId xmlns:p14="http://schemas.microsoft.com/office/powerpoint/2010/main" val="206948723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61" r:id="rId5"/>
    <p:sldLayoutId id="2147483662" r:id="rId6"/>
    <p:sldLayoutId id="2147483654" r:id="rId7"/>
    <p:sldLayoutId id="214748365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ospar.org/site/assets/files/1232/jmm_annex05_ecosystem_approach_statement.pdf" TargetMode="External"/><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cbd.int/ecosystem/principles.shtml" TargetMode="Externa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atlanticresource.org/aora/sites/default/files/GalleryFiles/Publications/2019-06_Report_AORA_EA2OHS_vision_document.pdf"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814"/>
          <a:stretch/>
        </p:blipFill>
        <p:spPr>
          <a:xfrm>
            <a:off x="4466803" y="0"/>
            <a:ext cx="7724347" cy="6858000"/>
          </a:xfrm>
          <a:prstGeom prst="rect">
            <a:avLst/>
          </a:prstGeom>
        </p:spPr>
      </p:pic>
      <p:pic>
        <p:nvPicPr>
          <p:cNvPr id="4" name="Picture 3"/>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23144" y="3670180"/>
            <a:ext cx="452471" cy="367856"/>
          </a:xfrm>
          <a:prstGeom prst="rect">
            <a:avLst/>
          </a:prstGeom>
        </p:spPr>
      </p:pic>
      <p:sp>
        <p:nvSpPr>
          <p:cNvPr id="5" name="Rectangle 4"/>
          <p:cNvSpPr/>
          <p:nvPr/>
        </p:nvSpPr>
        <p:spPr>
          <a:xfrm>
            <a:off x="1175615" y="3561720"/>
            <a:ext cx="2615011" cy="584775"/>
          </a:xfrm>
          <a:prstGeom prst="rect">
            <a:avLst/>
          </a:prstGeom>
        </p:spPr>
        <p:txBody>
          <a:bodyPr wrap="none">
            <a:spAutoFit/>
          </a:bodyPr>
          <a:lstStyle/>
          <a:p>
            <a:r>
              <a:rPr lang="da-DK" sz="3200" dirty="0" smtClean="0">
                <a:solidFill>
                  <a:schemeClr val="bg1"/>
                </a:solidFill>
              </a:rPr>
              <a:t>@DickeyCollas</a:t>
            </a:r>
          </a:p>
        </p:txBody>
      </p:sp>
      <p:sp>
        <p:nvSpPr>
          <p:cNvPr id="3" name="Text Placeholder 2"/>
          <p:cNvSpPr>
            <a:spLocks noGrp="1"/>
          </p:cNvSpPr>
          <p:nvPr>
            <p:ph type="body" sz="quarter" idx="10"/>
          </p:nvPr>
        </p:nvSpPr>
        <p:spPr>
          <a:xfrm>
            <a:off x="795447" y="978494"/>
            <a:ext cx="5317027" cy="2075848"/>
          </a:xfrm>
        </p:spPr>
        <p:txBody>
          <a:bodyPr/>
          <a:lstStyle/>
          <a:p>
            <a:pPr>
              <a:lnSpc>
                <a:spcPct val="100000"/>
              </a:lnSpc>
            </a:pPr>
            <a:r>
              <a:rPr lang="en-GB" sz="3200" b="1" dirty="0" smtClean="0">
                <a:latin typeface="Soho Gothic Pro" panose="020B0503030504020204" pitchFamily="34" charset="0"/>
              </a:rPr>
              <a:t>On the EBM journey</a:t>
            </a:r>
            <a:endParaRPr lang="en-GB" sz="3200" dirty="0" smtClean="0">
              <a:latin typeface="Soho Gothic Pro" panose="020B0503030504020204" pitchFamily="34" charset="0"/>
            </a:endParaRPr>
          </a:p>
          <a:p>
            <a:pPr>
              <a:lnSpc>
                <a:spcPct val="100000"/>
              </a:lnSpc>
            </a:pPr>
            <a:r>
              <a:rPr lang="en-GB" sz="3200" dirty="0" smtClean="0">
                <a:latin typeface="Soho Gothic Pro" panose="020B0503030504020204" pitchFamily="34" charset="0"/>
              </a:rPr>
              <a:t>Mark Dickey-Collas</a:t>
            </a:r>
          </a:p>
        </p:txBody>
      </p:sp>
      <p:sp>
        <p:nvSpPr>
          <p:cNvPr id="13" name="TextBox 12"/>
          <p:cNvSpPr txBox="1"/>
          <p:nvPr/>
        </p:nvSpPr>
        <p:spPr>
          <a:xfrm>
            <a:off x="723144" y="6146358"/>
            <a:ext cx="723993" cy="329542"/>
          </a:xfrm>
          <a:prstGeom prst="rect">
            <a:avLst/>
          </a:prstGeom>
        </p:spPr>
        <p:txBody>
          <a:bodyPr vert="horz" wrap="square" lIns="91440" tIns="45720" rIns="91440" bIns="45720" rtlCol="0" anchor="t">
            <a:noAutofit/>
          </a:bodyPr>
          <a:lstStyle/>
          <a:p>
            <a:endParaRPr lang="en-GB" sz="2800" dirty="0" err="1" smtClean="0">
              <a:solidFill>
                <a:schemeClr val="bg1"/>
              </a:solidFill>
              <a:latin typeface="+mn-lt"/>
            </a:endParaRPr>
          </a:p>
        </p:txBody>
      </p:sp>
    </p:spTree>
    <p:extLst>
      <p:ext uri="{BB962C8B-B14F-4D97-AF65-F5344CB8AC3E}">
        <p14:creationId xmlns:p14="http://schemas.microsoft.com/office/powerpoint/2010/main" val="836777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44"/>
            <a:ext cx="12192000" cy="6918681"/>
          </a:xfrm>
          <a:prstGeom prst="rect">
            <a:avLst/>
          </a:prstGeom>
        </p:spPr>
      </p:pic>
    </p:spTree>
    <p:extLst>
      <p:ext uri="{BB962C8B-B14F-4D97-AF65-F5344CB8AC3E}">
        <p14:creationId xmlns:p14="http://schemas.microsoft.com/office/powerpoint/2010/main" val="2194978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852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9243060" y="6408420"/>
            <a:ext cx="222504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a:off x="458368" y="300201"/>
            <a:ext cx="7397922" cy="10636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0265A"/>
                </a:solidFill>
                <a:latin typeface="+mn-lt"/>
                <a:ea typeface="+mj-ea"/>
                <a:cs typeface="+mj-cs"/>
              </a:defRPr>
            </a:lvl1pPr>
          </a:lstStyle>
          <a:p>
            <a:r>
              <a:rPr lang="en-GB" sz="3600" dirty="0"/>
              <a:t>Three </a:t>
            </a:r>
            <a:r>
              <a:rPr lang="en-GB" sz="3600" dirty="0" smtClean="0"/>
              <a:t>stations</a:t>
            </a:r>
            <a:endParaRPr lang="en-GB" sz="3600" dirty="0"/>
          </a:p>
        </p:txBody>
      </p:sp>
      <p:sp>
        <p:nvSpPr>
          <p:cNvPr id="4" name="Rectangle 3"/>
          <p:cNvSpPr/>
          <p:nvPr/>
        </p:nvSpPr>
        <p:spPr>
          <a:xfrm>
            <a:off x="749415" y="1363826"/>
            <a:ext cx="10214996" cy="3724096"/>
          </a:xfrm>
          <a:prstGeom prst="rect">
            <a:avLst/>
          </a:prstGeom>
        </p:spPr>
        <p:txBody>
          <a:bodyPr wrap="square">
            <a:spAutoFit/>
          </a:bodyPr>
          <a:lstStyle/>
          <a:p>
            <a:pPr>
              <a:spcAft>
                <a:spcPts val="1200"/>
              </a:spcAft>
            </a:pPr>
            <a:r>
              <a:rPr lang="en-US" dirty="0">
                <a:solidFill>
                  <a:srgbClr val="00265A"/>
                </a:solidFill>
              </a:rPr>
              <a:t> </a:t>
            </a:r>
            <a:r>
              <a:rPr lang="en-US" b="1" dirty="0">
                <a:solidFill>
                  <a:srgbClr val="00265A"/>
                </a:solidFill>
              </a:rPr>
              <a:t>Policy (HELCOM): </a:t>
            </a:r>
            <a:r>
              <a:rPr lang="en-US" dirty="0">
                <a:solidFill>
                  <a:srgbClr val="00265A"/>
                </a:solidFill>
              </a:rPr>
              <a:t>What is the policy relevance of the ecosystem approach (EA), and how can ecosystem-based management (EBM) be incorporated into policies and implemented more easily? What are the barriers and opportunities? In particular, what should be considered for the BSAP update process, and what should possibly be included in the final updated BSAP?</a:t>
            </a:r>
          </a:p>
          <a:p>
            <a:pPr>
              <a:spcAft>
                <a:spcPts val="1200"/>
              </a:spcAft>
            </a:pPr>
            <a:r>
              <a:rPr lang="en-US" dirty="0">
                <a:solidFill>
                  <a:srgbClr val="00265A"/>
                </a:solidFill>
              </a:rPr>
              <a:t>    </a:t>
            </a:r>
            <a:r>
              <a:rPr lang="en-US" b="1" dirty="0">
                <a:solidFill>
                  <a:srgbClr val="00265A"/>
                </a:solidFill>
              </a:rPr>
              <a:t>Science (SWAM): </a:t>
            </a:r>
            <a:r>
              <a:rPr lang="en-US" dirty="0">
                <a:solidFill>
                  <a:srgbClr val="00265A"/>
                </a:solidFill>
              </a:rPr>
              <a:t>what are the core principles of EA that are most relevant in the regional Baltic Sea context? How can science contribute to implementing EBM, how can EA concepts be applied to our sea-based activities, notably in maritime spatial planning? What new scientific questions need to be asked and priorities must be set, notably to accommodate EA visions and effective EBM implementation?</a:t>
            </a:r>
          </a:p>
          <a:p>
            <a:pPr>
              <a:spcAft>
                <a:spcPts val="1200"/>
              </a:spcAft>
            </a:pPr>
            <a:r>
              <a:rPr lang="en-US" b="1" dirty="0">
                <a:solidFill>
                  <a:srgbClr val="00265A"/>
                </a:solidFill>
              </a:rPr>
              <a:t>    Society (CCB): </a:t>
            </a:r>
            <a:r>
              <a:rPr lang="en-US" dirty="0">
                <a:solidFill>
                  <a:srgbClr val="00265A"/>
                </a:solidFill>
              </a:rPr>
              <a:t>where are the opportunities for successful implementation of EBM, what possible organisational changes are needed to further ecosystem-based management within the BSR? How can EBM be best applied across multiple sectors, and what are possible ways to increase actual implementation of EBM in the Baltic Sea region. Who are potential drivers for EBM implementation?</a:t>
            </a:r>
          </a:p>
        </p:txBody>
      </p:sp>
    </p:spTree>
    <p:extLst>
      <p:ext uri="{BB962C8B-B14F-4D97-AF65-F5344CB8AC3E}">
        <p14:creationId xmlns:p14="http://schemas.microsoft.com/office/powerpoint/2010/main" val="2280114678"/>
      </p:ext>
    </p:extLst>
  </p:cSld>
  <p:clrMapOvr>
    <a:masterClrMapping/>
  </p:clrMapOvr>
  <mc:AlternateContent xmlns:mc="http://schemas.openxmlformats.org/markup-compatibility/2006" xmlns:p14="http://schemas.microsoft.com/office/powerpoint/2010/main">
    <mc:Choice Requires="p14">
      <p:transition spd="slow" p14:dur="2000" advTm="51864"/>
    </mc:Choice>
    <mc:Fallback xmlns="">
      <p:transition spd="slow" advTm="51864"/>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9243060" y="6408420"/>
            <a:ext cx="222504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a:off x="458368" y="300201"/>
            <a:ext cx="7397922" cy="10636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0265A"/>
                </a:solidFill>
                <a:latin typeface="+mn-lt"/>
                <a:ea typeface="+mj-ea"/>
                <a:cs typeface="+mj-cs"/>
              </a:defRPr>
            </a:lvl1pPr>
          </a:lstStyle>
          <a:p>
            <a:r>
              <a:rPr lang="en-GB" sz="3600" dirty="0"/>
              <a:t>Three objectives</a:t>
            </a:r>
          </a:p>
        </p:txBody>
      </p:sp>
      <p:sp>
        <p:nvSpPr>
          <p:cNvPr id="4" name="Rectangle 3"/>
          <p:cNvSpPr/>
          <p:nvPr/>
        </p:nvSpPr>
        <p:spPr>
          <a:xfrm>
            <a:off x="749415" y="1363826"/>
            <a:ext cx="10214996" cy="3724096"/>
          </a:xfrm>
          <a:prstGeom prst="rect">
            <a:avLst/>
          </a:prstGeom>
        </p:spPr>
        <p:txBody>
          <a:bodyPr wrap="square">
            <a:spAutoFit/>
          </a:bodyPr>
          <a:lstStyle/>
          <a:p>
            <a:pPr>
              <a:spcAft>
                <a:spcPts val="1200"/>
              </a:spcAft>
            </a:pPr>
            <a:r>
              <a:rPr lang="en-US" dirty="0" smtClean="0">
                <a:solidFill>
                  <a:srgbClr val="00265A"/>
                </a:solidFill>
              </a:rPr>
              <a:t>   </a:t>
            </a:r>
            <a:r>
              <a:rPr lang="en-US" b="1" dirty="0">
                <a:solidFill>
                  <a:srgbClr val="00265A"/>
                </a:solidFill>
              </a:rPr>
              <a:t>What are the basic principles of the Ecosystem Approach (EA) and Ecosystem-based management (EBM): </a:t>
            </a:r>
            <a:r>
              <a:rPr lang="en-US" dirty="0">
                <a:solidFill>
                  <a:srgbClr val="00265A"/>
                </a:solidFill>
              </a:rPr>
              <a:t>What is the ecosystem approach, and how can ecosystem-based management best be implemented? The conference will seek to agree on a shared understanding between various sectors, narrowing down the EA concept to some key basic principles in order to facilitate its regional implementation through a common regional understanding and subsequent adherence and integration in the work of various Baltic Sea stakeholders.</a:t>
            </a:r>
          </a:p>
          <a:p>
            <a:pPr>
              <a:spcAft>
                <a:spcPts val="1200"/>
              </a:spcAft>
            </a:pPr>
            <a:r>
              <a:rPr lang="en-US" b="1" dirty="0">
                <a:solidFill>
                  <a:srgbClr val="00265A"/>
                </a:solidFill>
              </a:rPr>
              <a:t>    Bottlenecks and opportunities: </a:t>
            </a:r>
            <a:r>
              <a:rPr lang="en-US" dirty="0">
                <a:solidFill>
                  <a:srgbClr val="00265A"/>
                </a:solidFill>
              </a:rPr>
              <a:t>What are the bottlenecks to and opportunities for the implementation of ecosystem-based management? What could be concrete actions for a successful implementation, and what could be possible pilot areas and concrete use cases where implementation could be tested?</a:t>
            </a:r>
          </a:p>
          <a:p>
            <a:pPr>
              <a:spcAft>
                <a:spcPts val="1200"/>
              </a:spcAft>
            </a:pPr>
            <a:r>
              <a:rPr lang="en-US" dirty="0">
                <a:solidFill>
                  <a:srgbClr val="00265A"/>
                </a:solidFill>
              </a:rPr>
              <a:t>    </a:t>
            </a:r>
            <a:r>
              <a:rPr lang="en-US" b="1" dirty="0">
                <a:solidFill>
                  <a:srgbClr val="00265A"/>
                </a:solidFill>
              </a:rPr>
              <a:t>BSAP update: </a:t>
            </a:r>
            <a:r>
              <a:rPr lang="en-US" dirty="0">
                <a:solidFill>
                  <a:srgbClr val="00265A"/>
                </a:solidFill>
              </a:rPr>
              <a:t>In addition to supporting the UN Decade of Ocean Science, the results of the conference may be used to support the drafting and implementation of the updated HELCOM Baltic Sea Action Plan (BSAP). The outcomes of the conference will be presented to the relevant HELCOM bodies</a:t>
            </a:r>
          </a:p>
        </p:txBody>
      </p:sp>
    </p:spTree>
    <p:extLst>
      <p:ext uri="{BB962C8B-B14F-4D97-AF65-F5344CB8AC3E}">
        <p14:creationId xmlns:p14="http://schemas.microsoft.com/office/powerpoint/2010/main" val="676103843"/>
      </p:ext>
    </p:extLst>
  </p:cSld>
  <p:clrMapOvr>
    <a:masterClrMapping/>
  </p:clrMapOvr>
  <mc:AlternateContent xmlns:mc="http://schemas.openxmlformats.org/markup-compatibility/2006" xmlns:p14="http://schemas.microsoft.com/office/powerpoint/2010/main">
    <mc:Choice Requires="p14">
      <p:transition spd="slow" p14:dur="2000" advTm="51864"/>
    </mc:Choice>
    <mc:Fallback xmlns="">
      <p:transition spd="slow" advTm="51864"/>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9243060" y="6408420"/>
            <a:ext cx="222504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a:off x="458368" y="300201"/>
            <a:ext cx="7397922" cy="106362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000" b="1" kern="1200">
                <a:solidFill>
                  <a:srgbClr val="00265A"/>
                </a:solidFill>
                <a:latin typeface="+mn-lt"/>
                <a:ea typeface="+mj-ea"/>
                <a:cs typeface="+mj-cs"/>
              </a:defRPr>
            </a:lvl1pPr>
          </a:lstStyle>
          <a:p>
            <a:r>
              <a:rPr lang="en-GB" sz="3600" dirty="0" smtClean="0"/>
              <a:t>OSPAR HELCOM definition Ecosystem </a:t>
            </a:r>
            <a:r>
              <a:rPr lang="en-GB" sz="3600" dirty="0" smtClean="0"/>
              <a:t>approach</a:t>
            </a:r>
            <a:endParaRPr lang="en-GB" sz="3600" dirty="0"/>
          </a:p>
        </p:txBody>
      </p:sp>
      <p:sp>
        <p:nvSpPr>
          <p:cNvPr id="4" name="Rectangle 3"/>
          <p:cNvSpPr/>
          <p:nvPr/>
        </p:nvSpPr>
        <p:spPr>
          <a:xfrm>
            <a:off x="749415" y="1363826"/>
            <a:ext cx="10214996" cy="5139869"/>
          </a:xfrm>
          <a:prstGeom prst="rect">
            <a:avLst/>
          </a:prstGeom>
        </p:spPr>
        <p:txBody>
          <a:bodyPr wrap="square">
            <a:spAutoFit/>
          </a:bodyPr>
          <a:lstStyle/>
          <a:p>
            <a:pPr>
              <a:spcAft>
                <a:spcPts val="1200"/>
              </a:spcAft>
            </a:pPr>
            <a:r>
              <a:rPr lang="en-US" sz="2800" dirty="0">
                <a:solidFill>
                  <a:srgbClr val="00265A"/>
                </a:solidFill>
              </a:rPr>
              <a:t>Ecosystem Approach is a concept for managing human activities that effect and draw from the ecosystem. It is based on a set of aspirational principles that are designed to enable sustainable development of humans within a resilient and healthy ecosystem. The principles guide the direction of change in management of human activities and a call to action for the conservation/restoration of the ecosystem. There are a suite of similar concepts, and ecosystem approach stands out as it is already embedded in international treaties, regional plans and best practice guidelines</a:t>
            </a:r>
            <a:r>
              <a:rPr lang="en-US" sz="2800" dirty="0" smtClean="0">
                <a:solidFill>
                  <a:srgbClr val="00265A"/>
                </a:solidFill>
              </a:rPr>
              <a:t>.</a:t>
            </a:r>
          </a:p>
          <a:p>
            <a:pPr>
              <a:spcAft>
                <a:spcPts val="1200"/>
              </a:spcAft>
            </a:pPr>
            <a:endParaRPr lang="en-US" sz="2800" dirty="0" smtClean="0">
              <a:solidFill>
                <a:srgbClr val="00265A"/>
              </a:solidFill>
            </a:endParaRPr>
          </a:p>
          <a:p>
            <a:pPr>
              <a:spcAft>
                <a:spcPts val="1200"/>
              </a:spcAft>
            </a:pPr>
            <a:r>
              <a:rPr lang="en-US" sz="2800" dirty="0">
                <a:solidFill>
                  <a:srgbClr val="00265A"/>
                </a:solidFill>
              </a:rPr>
              <a:t>Practically Implementing Ecosystem-Based </a:t>
            </a:r>
            <a:r>
              <a:rPr lang="en-US" sz="2800" dirty="0" smtClean="0">
                <a:solidFill>
                  <a:srgbClr val="00265A"/>
                </a:solidFill>
              </a:rPr>
              <a:t>Management</a:t>
            </a:r>
            <a:endParaRPr lang="en-US" sz="2800" dirty="0">
              <a:solidFill>
                <a:srgbClr val="00265A"/>
              </a:solidFill>
            </a:endParaRPr>
          </a:p>
        </p:txBody>
      </p:sp>
    </p:spTree>
    <p:extLst>
      <p:ext uri="{BB962C8B-B14F-4D97-AF65-F5344CB8AC3E}">
        <p14:creationId xmlns:p14="http://schemas.microsoft.com/office/powerpoint/2010/main" val="4095415022"/>
      </p:ext>
    </p:extLst>
  </p:cSld>
  <p:clrMapOvr>
    <a:masterClrMapping/>
  </p:clrMapOvr>
  <mc:AlternateContent xmlns:mc="http://schemas.openxmlformats.org/markup-compatibility/2006" xmlns:p14="http://schemas.microsoft.com/office/powerpoint/2010/main">
    <mc:Choice Requires="p14">
      <p:transition spd="slow" p14:dur="2000" advTm="51864"/>
    </mc:Choice>
    <mc:Fallback xmlns="">
      <p:transition spd="slow" advTm="5186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780961" y="796636"/>
            <a:ext cx="5487864" cy="1578919"/>
          </a:xfrm>
        </p:spPr>
        <p:txBody>
          <a:bodyPr>
            <a:normAutofit fontScale="90000"/>
          </a:bodyPr>
          <a:lstStyle/>
          <a:p>
            <a:r>
              <a:rPr lang="en-GB" dirty="0" smtClean="0"/>
              <a:t>Roots of Ecosystem Based </a:t>
            </a:r>
            <a:r>
              <a:rPr lang="en-GB" dirty="0"/>
              <a:t>M</a:t>
            </a:r>
            <a:r>
              <a:rPr lang="en-GB" dirty="0" smtClean="0"/>
              <a:t>anagement (EBM);</a:t>
            </a:r>
            <a:br>
              <a:rPr lang="en-GB" dirty="0" smtClean="0"/>
            </a:br>
            <a:r>
              <a:rPr lang="en-GB" dirty="0" smtClean="0"/>
              <a:t>Ecosystem </a:t>
            </a:r>
            <a:r>
              <a:rPr lang="en-GB" dirty="0"/>
              <a:t>A</a:t>
            </a:r>
            <a:r>
              <a:rPr lang="en-GB" dirty="0" smtClean="0"/>
              <a:t>pproach</a:t>
            </a: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6725" y="258506"/>
            <a:ext cx="5140991" cy="6433039"/>
          </a:xfrm>
          <a:prstGeom prst="rect">
            <a:avLst/>
          </a:prstGeom>
        </p:spPr>
      </p:pic>
      <p:sp>
        <p:nvSpPr>
          <p:cNvPr id="2" name="Rectangle 1"/>
          <p:cNvSpPr/>
          <p:nvPr/>
        </p:nvSpPr>
        <p:spPr>
          <a:xfrm>
            <a:off x="344923" y="6359920"/>
            <a:ext cx="9595161" cy="369332"/>
          </a:xfrm>
          <a:prstGeom prst="rect">
            <a:avLst/>
          </a:prstGeom>
        </p:spPr>
        <p:txBody>
          <a:bodyPr wrap="square">
            <a:spAutoFit/>
          </a:bodyPr>
          <a:lstStyle/>
          <a:p>
            <a:r>
              <a:rPr lang="en-GB" dirty="0">
                <a:hlinkClick r:id="rId3"/>
              </a:rPr>
              <a:t>https://</a:t>
            </a:r>
            <a:r>
              <a:rPr lang="en-GB" dirty="0" smtClean="0">
                <a:hlinkClick r:id="rId3"/>
              </a:rPr>
              <a:t>www.ospar.org/site/assets/files/1232/jmm_annex05_ecosystem_approach_statement.pdf</a:t>
            </a:r>
            <a:r>
              <a:rPr lang="en-GB" dirty="0" smtClean="0"/>
              <a:t> </a:t>
            </a:r>
            <a:endParaRPr lang="en-GB" dirty="0"/>
          </a:p>
        </p:txBody>
      </p:sp>
      <p:sp>
        <p:nvSpPr>
          <p:cNvPr id="4" name="Text Placeholder 2"/>
          <p:cNvSpPr txBox="1">
            <a:spLocks/>
          </p:cNvSpPr>
          <p:nvPr/>
        </p:nvSpPr>
        <p:spPr>
          <a:xfrm>
            <a:off x="860474" y="2786953"/>
            <a:ext cx="6298569" cy="3057666"/>
          </a:xfrm>
          <a:prstGeom prst="rect">
            <a:avLst/>
          </a:prstGeom>
        </p:spPr>
        <p:txBody>
          <a:bodyPr/>
          <a:lstStyle>
            <a:lvl1pPr marL="180000" indent="-180000" algn="l" defTabSz="914400" rtl="0" eaLnBrk="1" latinLnBrk="0" hangingPunct="1">
              <a:lnSpc>
                <a:spcPct val="90000"/>
              </a:lnSpc>
              <a:spcBef>
                <a:spcPts val="600"/>
              </a:spcBef>
              <a:buFont typeface="Arial" panose="020B0604020202020204" pitchFamily="34" charset="0"/>
              <a:buChar char="•"/>
              <a:defRPr sz="200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spcAft>
                <a:spcPts val="0"/>
              </a:spcAft>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spcAft>
                <a:spcPts val="0"/>
              </a:spcAft>
              <a:buFont typeface="Arial" panose="020B0604020202020204" pitchFamily="34" charset="0"/>
              <a:buChar char="•"/>
              <a:defRPr sz="1600" kern="1200">
                <a:solidFill>
                  <a:schemeClr val="accent1"/>
                </a:solidFill>
                <a:latin typeface="+mn-lt"/>
                <a:ea typeface="+mn-ea"/>
                <a:cs typeface="+mn-cs"/>
              </a:defRPr>
            </a:lvl3pPr>
            <a:lvl4pPr marL="720000" indent="-1800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accent1"/>
                </a:solidFill>
                <a:latin typeface="+mn-lt"/>
                <a:ea typeface="+mn-ea"/>
                <a:cs typeface="+mn-cs"/>
              </a:defRPr>
            </a:lvl4pPr>
            <a:lvl5pPr marL="900000" indent="-1800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accent1"/>
                </a:solidFill>
                <a:latin typeface="+mn-lt"/>
                <a:ea typeface="+mn-ea"/>
                <a:cs typeface="+mn-cs"/>
              </a:defRPr>
            </a:lvl5pPr>
            <a:lvl6pPr marL="900000" indent="-1800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accent1"/>
                </a:solidFill>
                <a:latin typeface="+mn-lt"/>
                <a:ea typeface="+mn-ea"/>
                <a:cs typeface="+mn-cs"/>
              </a:defRPr>
            </a:lvl6pPr>
            <a:lvl7pPr marL="900000" indent="-1800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accent1"/>
                </a:solidFill>
                <a:latin typeface="+mn-lt"/>
                <a:ea typeface="+mn-ea"/>
                <a:cs typeface="+mn-cs"/>
              </a:defRPr>
            </a:lvl7pPr>
            <a:lvl8pPr marL="900000" indent="-1800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accent1"/>
                </a:solidFill>
                <a:latin typeface="+mn-lt"/>
                <a:ea typeface="+mn-ea"/>
                <a:cs typeface="+mn-cs"/>
              </a:defRPr>
            </a:lvl8pPr>
            <a:lvl9pPr marL="900000" indent="-1800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accent1"/>
                </a:solidFill>
                <a:latin typeface="+mn-lt"/>
                <a:ea typeface="+mn-ea"/>
                <a:cs typeface="+mn-cs"/>
              </a:defRPr>
            </a:lvl9pPr>
          </a:lstStyle>
          <a:p>
            <a:pPr marL="0" indent="0">
              <a:lnSpc>
                <a:spcPct val="100000"/>
              </a:lnSpc>
              <a:spcAft>
                <a:spcPts val="600"/>
              </a:spcAft>
              <a:buNone/>
            </a:pPr>
            <a:r>
              <a:rPr lang="en-GB" sz="2400" dirty="0" smtClean="0">
                <a:solidFill>
                  <a:srgbClr val="00265A"/>
                </a:solidFill>
              </a:rPr>
              <a:t>Now embedded in much national/supranational </a:t>
            </a:r>
            <a:r>
              <a:rPr lang="en-GB" sz="2400" dirty="0">
                <a:solidFill>
                  <a:srgbClr val="00265A"/>
                </a:solidFill>
              </a:rPr>
              <a:t>legislation </a:t>
            </a:r>
            <a:r>
              <a:rPr lang="en-GB" sz="2400" dirty="0" smtClean="0">
                <a:solidFill>
                  <a:srgbClr val="00265A"/>
                </a:solidFill>
              </a:rPr>
              <a:t>(e.g. EU marine strategy framework directive, marine spatial planning directive, common fisheries policy </a:t>
            </a:r>
            <a:r>
              <a:rPr lang="en-GB" sz="2400" dirty="0" err="1" smtClean="0">
                <a:solidFill>
                  <a:srgbClr val="00265A"/>
                </a:solidFill>
              </a:rPr>
              <a:t>etc</a:t>
            </a:r>
            <a:r>
              <a:rPr lang="en-GB" sz="2400" dirty="0" smtClean="0">
                <a:solidFill>
                  <a:srgbClr val="00265A"/>
                </a:solidFill>
              </a:rPr>
              <a:t>)</a:t>
            </a:r>
          </a:p>
          <a:p>
            <a:pPr marL="0" indent="0">
              <a:lnSpc>
                <a:spcPct val="100000"/>
              </a:lnSpc>
              <a:spcAft>
                <a:spcPts val="600"/>
              </a:spcAft>
              <a:buNone/>
            </a:pPr>
            <a:endParaRPr lang="en-GB" sz="2400" dirty="0">
              <a:solidFill>
                <a:srgbClr val="00265A"/>
              </a:solidFill>
            </a:endParaRPr>
          </a:p>
          <a:p>
            <a:pPr marL="0" indent="0">
              <a:lnSpc>
                <a:spcPct val="100000"/>
              </a:lnSpc>
              <a:spcAft>
                <a:spcPts val="600"/>
              </a:spcAft>
              <a:buNone/>
            </a:pPr>
            <a:r>
              <a:rPr lang="en-GB" sz="2400" dirty="0">
                <a:solidFill>
                  <a:srgbClr val="00265A"/>
                </a:solidFill>
              </a:rPr>
              <a:t>S</a:t>
            </a:r>
            <a:r>
              <a:rPr lang="en-GB" sz="2400" dirty="0" smtClean="0">
                <a:solidFill>
                  <a:srgbClr val="00265A"/>
                </a:solidFill>
              </a:rPr>
              <a:t>ocio-ecological system</a:t>
            </a:r>
          </a:p>
          <a:p>
            <a:pPr marL="0" indent="0">
              <a:lnSpc>
                <a:spcPct val="100000"/>
              </a:lnSpc>
              <a:spcAft>
                <a:spcPts val="600"/>
              </a:spcAft>
              <a:buNone/>
            </a:pPr>
            <a:endParaRPr lang="en-GB" sz="2400" dirty="0">
              <a:solidFill>
                <a:srgbClr val="00265A"/>
              </a:solidFill>
            </a:endParaRPr>
          </a:p>
        </p:txBody>
      </p:sp>
    </p:spTree>
    <p:extLst>
      <p:ext uri="{BB962C8B-B14F-4D97-AF65-F5344CB8AC3E}">
        <p14:creationId xmlns:p14="http://schemas.microsoft.com/office/powerpoint/2010/main" val="837321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1" cy="6947908"/>
          </a:xfrm>
          <a:prstGeom prst="rect">
            <a:avLst/>
          </a:prstGeom>
        </p:spPr>
      </p:pic>
      <p:sp>
        <p:nvSpPr>
          <p:cNvPr id="6" name="Rectangle 5"/>
          <p:cNvSpPr/>
          <p:nvPr/>
        </p:nvSpPr>
        <p:spPr>
          <a:xfrm>
            <a:off x="583976" y="6355282"/>
            <a:ext cx="4795415" cy="369332"/>
          </a:xfrm>
          <a:prstGeom prst="rect">
            <a:avLst/>
          </a:prstGeom>
        </p:spPr>
        <p:txBody>
          <a:bodyPr wrap="none">
            <a:spAutoFit/>
          </a:bodyPr>
          <a:lstStyle/>
          <a:p>
            <a:r>
              <a:rPr lang="en-GB" dirty="0">
                <a:hlinkClick r:id="rId3"/>
              </a:rPr>
              <a:t>https://</a:t>
            </a:r>
            <a:r>
              <a:rPr lang="en-GB" dirty="0" smtClean="0">
                <a:hlinkClick r:id="rId3"/>
              </a:rPr>
              <a:t>www.cbd.int/ecosystem/principles.shtml</a:t>
            </a:r>
            <a:r>
              <a:rPr lang="en-GB" dirty="0" smtClean="0"/>
              <a:t> </a:t>
            </a:r>
            <a:endParaRPr lang="en-GB" dirty="0"/>
          </a:p>
        </p:txBody>
      </p:sp>
    </p:spTree>
    <p:extLst>
      <p:ext uri="{BB962C8B-B14F-4D97-AF65-F5344CB8AC3E}">
        <p14:creationId xmlns:p14="http://schemas.microsoft.com/office/powerpoint/2010/main" val="1919342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96761" y="494979"/>
            <a:ext cx="9343323" cy="1063625"/>
          </a:xfrm>
        </p:spPr>
        <p:txBody>
          <a:bodyPr/>
          <a:lstStyle/>
          <a:p>
            <a:r>
              <a:rPr lang="en-GB" dirty="0" smtClean="0"/>
              <a:t>My interpretation of EBM</a:t>
            </a:r>
            <a:endParaRPr lang="en-GB" dirty="0"/>
          </a:p>
        </p:txBody>
      </p:sp>
      <p:sp>
        <p:nvSpPr>
          <p:cNvPr id="4" name="Text Placeholder 2"/>
          <p:cNvSpPr txBox="1">
            <a:spLocks/>
          </p:cNvSpPr>
          <p:nvPr/>
        </p:nvSpPr>
        <p:spPr>
          <a:xfrm>
            <a:off x="1075598" y="1619986"/>
            <a:ext cx="8992229" cy="4957163"/>
          </a:xfrm>
          <a:prstGeom prst="rect">
            <a:avLst/>
          </a:prstGeom>
        </p:spPr>
        <p:txBody>
          <a:bodyPr/>
          <a:lstStyle>
            <a:lvl1pPr marL="180000" indent="-180000" algn="l" defTabSz="914400" rtl="0" eaLnBrk="1" latinLnBrk="0" hangingPunct="1">
              <a:lnSpc>
                <a:spcPct val="90000"/>
              </a:lnSpc>
              <a:spcBef>
                <a:spcPts val="600"/>
              </a:spcBef>
              <a:buFont typeface="Arial" panose="020B0604020202020204" pitchFamily="34" charset="0"/>
              <a:buChar char="•"/>
              <a:defRPr sz="200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spcAft>
                <a:spcPts val="0"/>
              </a:spcAft>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spcAft>
                <a:spcPts val="0"/>
              </a:spcAft>
              <a:buFont typeface="Arial" panose="020B0604020202020204" pitchFamily="34" charset="0"/>
              <a:buChar char="•"/>
              <a:defRPr sz="1600" kern="1200">
                <a:solidFill>
                  <a:schemeClr val="accent1"/>
                </a:solidFill>
                <a:latin typeface="+mn-lt"/>
                <a:ea typeface="+mn-ea"/>
                <a:cs typeface="+mn-cs"/>
              </a:defRPr>
            </a:lvl3pPr>
            <a:lvl4pPr marL="720000" indent="-1800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accent1"/>
                </a:solidFill>
                <a:latin typeface="+mn-lt"/>
                <a:ea typeface="+mn-ea"/>
                <a:cs typeface="+mn-cs"/>
              </a:defRPr>
            </a:lvl4pPr>
            <a:lvl5pPr marL="900000" indent="-1800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accent1"/>
                </a:solidFill>
                <a:latin typeface="+mn-lt"/>
                <a:ea typeface="+mn-ea"/>
                <a:cs typeface="+mn-cs"/>
              </a:defRPr>
            </a:lvl5pPr>
            <a:lvl6pPr marL="900000" indent="-1800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accent1"/>
                </a:solidFill>
                <a:latin typeface="+mn-lt"/>
                <a:ea typeface="+mn-ea"/>
                <a:cs typeface="+mn-cs"/>
              </a:defRPr>
            </a:lvl6pPr>
            <a:lvl7pPr marL="900000" indent="-1800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accent1"/>
                </a:solidFill>
                <a:latin typeface="+mn-lt"/>
                <a:ea typeface="+mn-ea"/>
                <a:cs typeface="+mn-cs"/>
              </a:defRPr>
            </a:lvl7pPr>
            <a:lvl8pPr marL="900000" indent="-1800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accent1"/>
                </a:solidFill>
                <a:latin typeface="+mn-lt"/>
                <a:ea typeface="+mn-ea"/>
                <a:cs typeface="+mn-cs"/>
              </a:defRPr>
            </a:lvl8pPr>
            <a:lvl9pPr marL="900000" indent="-1800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accent1"/>
                </a:solidFill>
                <a:latin typeface="+mn-lt"/>
                <a:ea typeface="+mn-ea"/>
                <a:cs typeface="+mn-cs"/>
              </a:defRPr>
            </a:lvl9pPr>
          </a:lstStyle>
          <a:p>
            <a:pPr marL="0" indent="0">
              <a:lnSpc>
                <a:spcPct val="100000"/>
              </a:lnSpc>
              <a:spcAft>
                <a:spcPts val="600"/>
              </a:spcAft>
              <a:buNone/>
            </a:pPr>
            <a:r>
              <a:rPr lang="en-GB" sz="2600" dirty="0" smtClean="0">
                <a:solidFill>
                  <a:srgbClr val="00265A"/>
                </a:solidFill>
              </a:rPr>
              <a:t>Ecosystem Approach is a concept for managing human activities that effect and draw from the ecosystem. Based on a set of aspirational principles that are designed to enable sustainable development of humans within a resilient and healthy ecosystem.</a:t>
            </a:r>
          </a:p>
          <a:p>
            <a:pPr marL="0" indent="0">
              <a:lnSpc>
                <a:spcPct val="100000"/>
              </a:lnSpc>
              <a:spcAft>
                <a:spcPts val="600"/>
              </a:spcAft>
              <a:buNone/>
            </a:pPr>
            <a:r>
              <a:rPr lang="en-GB" sz="2600" dirty="0" smtClean="0">
                <a:solidFill>
                  <a:srgbClr val="00265A"/>
                </a:solidFill>
              </a:rPr>
              <a:t>The principles guide the direction of change in management of</a:t>
            </a:r>
            <a:br>
              <a:rPr lang="en-GB" sz="2600" dirty="0" smtClean="0">
                <a:solidFill>
                  <a:srgbClr val="00265A"/>
                </a:solidFill>
              </a:rPr>
            </a:br>
            <a:r>
              <a:rPr lang="en-GB" sz="2600" dirty="0" smtClean="0">
                <a:solidFill>
                  <a:srgbClr val="00265A"/>
                </a:solidFill>
              </a:rPr>
              <a:t>human activities and implementing action for the </a:t>
            </a:r>
            <a:br>
              <a:rPr lang="en-GB" sz="2600" dirty="0" smtClean="0">
                <a:solidFill>
                  <a:srgbClr val="00265A"/>
                </a:solidFill>
              </a:rPr>
            </a:br>
            <a:r>
              <a:rPr lang="en-GB" sz="2600" dirty="0" smtClean="0">
                <a:solidFill>
                  <a:srgbClr val="00265A"/>
                </a:solidFill>
              </a:rPr>
              <a:t>conservation/restoration of the ecosystem. </a:t>
            </a:r>
          </a:p>
          <a:p>
            <a:pPr marL="0" indent="0">
              <a:lnSpc>
                <a:spcPct val="100000"/>
              </a:lnSpc>
              <a:spcAft>
                <a:spcPts val="600"/>
              </a:spcAft>
              <a:buNone/>
            </a:pPr>
            <a:r>
              <a:rPr lang="en-GB" sz="2600" dirty="0" smtClean="0">
                <a:solidFill>
                  <a:srgbClr val="00265A"/>
                </a:solidFill>
              </a:rPr>
              <a:t>It is evidence informed. </a:t>
            </a:r>
            <a:endParaRPr lang="en-GB" sz="2600" dirty="0">
              <a:solidFill>
                <a:srgbClr val="00265A"/>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2315" y="3577465"/>
            <a:ext cx="2534312" cy="3061066"/>
          </a:xfrm>
          <a:prstGeom prst="rect">
            <a:avLst/>
          </a:prstGeom>
        </p:spPr>
      </p:pic>
    </p:spTree>
    <p:extLst>
      <p:ext uri="{BB962C8B-B14F-4D97-AF65-F5344CB8AC3E}">
        <p14:creationId xmlns:p14="http://schemas.microsoft.com/office/powerpoint/2010/main" val="2028654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96761" y="273507"/>
            <a:ext cx="9343323" cy="1063625"/>
          </a:xfrm>
        </p:spPr>
        <p:txBody>
          <a:bodyPr/>
          <a:lstStyle/>
          <a:p>
            <a:r>
              <a:rPr lang="en-GB" dirty="0" smtClean="0"/>
              <a:t>Implementing EBM - cycles</a:t>
            </a:r>
            <a:endParaRPr lang="en-GB" dirty="0"/>
          </a:p>
        </p:txBody>
      </p:sp>
      <p:sp>
        <p:nvSpPr>
          <p:cNvPr id="6" name="TextBox 5"/>
          <p:cNvSpPr txBox="1"/>
          <p:nvPr/>
        </p:nvSpPr>
        <p:spPr>
          <a:xfrm>
            <a:off x="964195" y="5541030"/>
            <a:ext cx="11529463" cy="914400"/>
          </a:xfrm>
          <a:prstGeom prst="rect">
            <a:avLst/>
          </a:prstGeom>
        </p:spPr>
        <p:txBody>
          <a:bodyPr vert="horz" wrap="none" lIns="0" tIns="0" rIns="0" bIns="0" rtlCol="0" anchor="t">
            <a:noAutofit/>
          </a:bodyPr>
          <a:lstStyle/>
          <a:p>
            <a:pPr algn="l"/>
            <a:r>
              <a:rPr lang="en-GB" sz="4000" dirty="0">
                <a:solidFill>
                  <a:schemeClr val="accent1"/>
                </a:solidFill>
                <a:latin typeface="+mn-lt"/>
              </a:rPr>
              <a:t>USA NOAA                  </a:t>
            </a:r>
            <a:r>
              <a:rPr lang="en-GB" sz="4000" dirty="0" smtClean="0">
                <a:solidFill>
                  <a:schemeClr val="accent1"/>
                </a:solidFill>
                <a:latin typeface="+mn-lt"/>
              </a:rPr>
              <a:t>EU MSFD			 HELCOM</a:t>
            </a:r>
            <a:endParaRPr lang="en-GB" sz="4000" dirty="0">
              <a:solidFill>
                <a:schemeClr val="accent1"/>
              </a:solidFill>
              <a:latin typeface="+mn-lt"/>
            </a:endParaRPr>
          </a:p>
        </p:txBody>
      </p:sp>
      <p:pic>
        <p:nvPicPr>
          <p:cNvPr id="8" name="Picture 7" descr="IEA approach | Integrated Ecosystem Assessmen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761" y="1811928"/>
            <a:ext cx="3343503" cy="3353744"/>
          </a:xfrm>
          <a:prstGeom prst="rect">
            <a:avLst/>
          </a:prstGeom>
          <a:noFill/>
          <a:ln>
            <a:noFill/>
          </a:ln>
        </p:spPr>
      </p:pic>
      <p:pic>
        <p:nvPicPr>
          <p:cNvPr id="9" name="Picture 8" descr="D:\Mark\MARK DC files\Pictures\MSFD\MSFD cycle.jpg"/>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701"/>
          <a:stretch/>
        </p:blipFill>
        <p:spPr bwMode="auto">
          <a:xfrm>
            <a:off x="4169934" y="1811929"/>
            <a:ext cx="3743802" cy="3415392"/>
          </a:xfrm>
          <a:prstGeom prst="rect">
            <a:avLst/>
          </a:prstGeom>
          <a:noFill/>
          <a:ln>
            <a:noFill/>
          </a:ln>
        </p:spPr>
      </p:pic>
      <p:pic>
        <p:nvPicPr>
          <p:cNvPr id="2" name="Picture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05136" y="1337132"/>
            <a:ext cx="4086864" cy="4539064"/>
          </a:xfrm>
          <a:prstGeom prst="rect">
            <a:avLst/>
          </a:prstGeom>
        </p:spPr>
      </p:pic>
    </p:spTree>
    <p:extLst>
      <p:ext uri="{BB962C8B-B14F-4D97-AF65-F5344CB8AC3E}">
        <p14:creationId xmlns:p14="http://schemas.microsoft.com/office/powerpoint/2010/main" val="1263113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83445"/>
          </a:xfrm>
          <a:prstGeom prst="rect">
            <a:avLst/>
          </a:prstGeom>
        </p:spPr>
      </p:pic>
    </p:spTree>
    <p:extLst>
      <p:ext uri="{BB962C8B-B14F-4D97-AF65-F5344CB8AC3E}">
        <p14:creationId xmlns:p14="http://schemas.microsoft.com/office/powerpoint/2010/main" val="4049830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816" y="602980"/>
            <a:ext cx="9343323" cy="1063625"/>
          </a:xfrm>
        </p:spPr>
        <p:txBody>
          <a:bodyPr/>
          <a:lstStyle/>
          <a:p>
            <a:r>
              <a:rPr lang="en-GB" dirty="0" smtClean="0"/>
              <a:t>Bottlenecks to implementing </a:t>
            </a:r>
            <a:r>
              <a:rPr lang="en-GB" dirty="0"/>
              <a:t>EBM</a:t>
            </a:r>
          </a:p>
        </p:txBody>
      </p:sp>
      <p:sp>
        <p:nvSpPr>
          <p:cNvPr id="3" name="TextBox 2"/>
          <p:cNvSpPr txBox="1"/>
          <p:nvPr/>
        </p:nvSpPr>
        <p:spPr>
          <a:xfrm>
            <a:off x="842439" y="6219225"/>
            <a:ext cx="2118655" cy="457200"/>
          </a:xfrm>
          <a:prstGeom prst="rect">
            <a:avLst/>
          </a:prstGeom>
        </p:spPr>
        <p:txBody>
          <a:bodyPr vert="horz" wrap="none" lIns="0" tIns="0" rIns="0" bIns="0" rtlCol="0" anchor="t">
            <a:noAutofit/>
          </a:bodyPr>
          <a:lstStyle/>
          <a:p>
            <a:pPr algn="l"/>
            <a:r>
              <a:rPr lang="en-GB" sz="2000" dirty="0">
                <a:solidFill>
                  <a:srgbClr val="00265A"/>
                </a:solidFill>
                <a:latin typeface="+mn-lt"/>
              </a:rPr>
              <a:t>Rudd et al </a:t>
            </a:r>
            <a:r>
              <a:rPr lang="en-GB" sz="2000" dirty="0" smtClean="0">
                <a:solidFill>
                  <a:srgbClr val="00265A"/>
                </a:solidFill>
                <a:latin typeface="+mn-lt"/>
              </a:rPr>
              <a:t>2018</a:t>
            </a:r>
          </a:p>
        </p:txBody>
      </p:sp>
      <p:sp>
        <p:nvSpPr>
          <p:cNvPr id="5" name="Text Placeholder 2"/>
          <p:cNvSpPr txBox="1">
            <a:spLocks/>
          </p:cNvSpPr>
          <p:nvPr/>
        </p:nvSpPr>
        <p:spPr>
          <a:xfrm>
            <a:off x="1148426" y="1898881"/>
            <a:ext cx="10253252" cy="3101998"/>
          </a:xfrm>
          <a:prstGeom prst="rect">
            <a:avLst/>
          </a:prstGeom>
        </p:spPr>
        <p:txBody>
          <a:bodyPr/>
          <a:lstStyle>
            <a:lvl1pPr marL="180000" indent="-180000" algn="l" defTabSz="914400" rtl="0" eaLnBrk="1" latinLnBrk="0" hangingPunct="1">
              <a:lnSpc>
                <a:spcPct val="90000"/>
              </a:lnSpc>
              <a:spcBef>
                <a:spcPts val="600"/>
              </a:spcBef>
              <a:buFont typeface="Arial" panose="020B0604020202020204" pitchFamily="34" charset="0"/>
              <a:buChar char="•"/>
              <a:defRPr sz="200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spcAft>
                <a:spcPts val="0"/>
              </a:spcAft>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spcAft>
                <a:spcPts val="0"/>
              </a:spcAft>
              <a:buFont typeface="Arial" panose="020B0604020202020204" pitchFamily="34" charset="0"/>
              <a:buChar char="•"/>
              <a:defRPr sz="1600" kern="1200">
                <a:solidFill>
                  <a:schemeClr val="accent1"/>
                </a:solidFill>
                <a:latin typeface="+mn-lt"/>
                <a:ea typeface="+mn-ea"/>
                <a:cs typeface="+mn-cs"/>
              </a:defRPr>
            </a:lvl3pPr>
            <a:lvl4pPr marL="720000" indent="-1800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accent1"/>
                </a:solidFill>
                <a:latin typeface="+mn-lt"/>
                <a:ea typeface="+mn-ea"/>
                <a:cs typeface="+mn-cs"/>
              </a:defRPr>
            </a:lvl4pPr>
            <a:lvl5pPr marL="900000" indent="-1800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accent1"/>
                </a:solidFill>
                <a:latin typeface="+mn-lt"/>
                <a:ea typeface="+mn-ea"/>
                <a:cs typeface="+mn-cs"/>
              </a:defRPr>
            </a:lvl5pPr>
            <a:lvl6pPr marL="900000" indent="-1800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accent1"/>
                </a:solidFill>
                <a:latin typeface="+mn-lt"/>
                <a:ea typeface="+mn-ea"/>
                <a:cs typeface="+mn-cs"/>
              </a:defRPr>
            </a:lvl6pPr>
            <a:lvl7pPr marL="900000" indent="-1800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accent1"/>
                </a:solidFill>
                <a:latin typeface="+mn-lt"/>
                <a:ea typeface="+mn-ea"/>
                <a:cs typeface="+mn-cs"/>
              </a:defRPr>
            </a:lvl7pPr>
            <a:lvl8pPr marL="900000" indent="-1800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accent1"/>
                </a:solidFill>
                <a:latin typeface="+mn-lt"/>
                <a:ea typeface="+mn-ea"/>
                <a:cs typeface="+mn-cs"/>
              </a:defRPr>
            </a:lvl8pPr>
            <a:lvl9pPr marL="900000" indent="-1800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accent1"/>
                </a:solidFill>
                <a:latin typeface="+mn-lt"/>
                <a:ea typeface="+mn-ea"/>
                <a:cs typeface="+mn-cs"/>
              </a:defRPr>
            </a:lvl9pPr>
          </a:lstStyle>
          <a:p>
            <a:pPr marL="342900" indent="-342900">
              <a:lnSpc>
                <a:spcPct val="100000"/>
              </a:lnSpc>
              <a:spcAft>
                <a:spcPts val="600"/>
              </a:spcAft>
            </a:pPr>
            <a:r>
              <a:rPr lang="en-GB" sz="2400" dirty="0" smtClean="0">
                <a:solidFill>
                  <a:srgbClr val="00265A"/>
                </a:solidFill>
              </a:rPr>
              <a:t>Conflicting </a:t>
            </a:r>
            <a:r>
              <a:rPr lang="en-GB" sz="2400" dirty="0">
                <a:solidFill>
                  <a:srgbClr val="00265A"/>
                </a:solidFill>
              </a:rPr>
              <a:t>interpretations of laws &amp; mandates</a:t>
            </a:r>
          </a:p>
          <a:p>
            <a:pPr marL="342900" indent="-342900">
              <a:lnSpc>
                <a:spcPct val="100000"/>
              </a:lnSpc>
              <a:spcAft>
                <a:spcPts val="600"/>
              </a:spcAft>
            </a:pPr>
            <a:r>
              <a:rPr lang="en-GB" sz="2400" dirty="0">
                <a:solidFill>
                  <a:srgbClr val="00265A"/>
                </a:solidFill>
              </a:rPr>
              <a:t>Administrative </a:t>
            </a:r>
            <a:r>
              <a:rPr lang="en-GB" sz="2400" dirty="0" smtClean="0">
                <a:solidFill>
                  <a:srgbClr val="00265A"/>
                </a:solidFill>
              </a:rPr>
              <a:t>practices, routines, </a:t>
            </a:r>
            <a:r>
              <a:rPr lang="en-GB" sz="2400" dirty="0">
                <a:solidFill>
                  <a:srgbClr val="00265A"/>
                </a:solidFill>
              </a:rPr>
              <a:t>power </a:t>
            </a:r>
            <a:r>
              <a:rPr lang="en-GB" sz="2400" dirty="0" smtClean="0">
                <a:solidFill>
                  <a:srgbClr val="00265A"/>
                </a:solidFill>
              </a:rPr>
              <a:t>dynamics, maritime boundaries</a:t>
            </a:r>
          </a:p>
          <a:p>
            <a:pPr marL="342900" indent="-342900">
              <a:lnSpc>
                <a:spcPct val="100000"/>
              </a:lnSpc>
              <a:spcAft>
                <a:spcPts val="600"/>
              </a:spcAft>
            </a:pPr>
            <a:r>
              <a:rPr lang="en-GB" sz="2400" dirty="0" smtClean="0">
                <a:solidFill>
                  <a:srgbClr val="00265A"/>
                </a:solidFill>
              </a:rPr>
              <a:t>Imbalance </a:t>
            </a:r>
            <a:r>
              <a:rPr lang="en-GB" sz="2400" dirty="0">
                <a:solidFill>
                  <a:srgbClr val="00265A"/>
                </a:solidFill>
              </a:rPr>
              <a:t>across </a:t>
            </a:r>
            <a:r>
              <a:rPr lang="en-GB" sz="2400" dirty="0" smtClean="0">
                <a:solidFill>
                  <a:srgbClr val="00265A"/>
                </a:solidFill>
              </a:rPr>
              <a:t>industrial sectors</a:t>
            </a:r>
            <a:endParaRPr lang="en-GB" sz="2400" dirty="0">
              <a:solidFill>
                <a:srgbClr val="00265A"/>
              </a:solidFill>
            </a:endParaRPr>
          </a:p>
          <a:p>
            <a:pPr marL="342900" indent="-342900">
              <a:lnSpc>
                <a:spcPct val="100000"/>
              </a:lnSpc>
              <a:spcAft>
                <a:spcPts val="600"/>
              </a:spcAft>
            </a:pPr>
            <a:r>
              <a:rPr lang="en-GB" sz="2400" dirty="0">
                <a:solidFill>
                  <a:srgbClr val="00265A"/>
                </a:solidFill>
              </a:rPr>
              <a:t>Challenges of stakeholder </a:t>
            </a:r>
            <a:r>
              <a:rPr lang="en-GB" sz="2400" dirty="0" smtClean="0">
                <a:solidFill>
                  <a:srgbClr val="00265A"/>
                </a:solidFill>
              </a:rPr>
              <a:t>involvement &amp; coproducing knowledge</a:t>
            </a:r>
            <a:endParaRPr lang="en-GB" sz="2400" dirty="0">
              <a:solidFill>
                <a:srgbClr val="00265A"/>
              </a:solidFill>
            </a:endParaRPr>
          </a:p>
          <a:p>
            <a:pPr marL="342900" indent="-342900">
              <a:lnSpc>
                <a:spcPct val="100000"/>
              </a:lnSpc>
              <a:spcAft>
                <a:spcPts val="600"/>
              </a:spcAft>
            </a:pPr>
            <a:r>
              <a:rPr lang="en-GB" sz="2400" dirty="0">
                <a:solidFill>
                  <a:srgbClr val="00265A"/>
                </a:solidFill>
              </a:rPr>
              <a:t>Conceptualizing EBM is context-specific</a:t>
            </a:r>
          </a:p>
          <a:p>
            <a:pPr marL="342900" indent="-342900">
              <a:lnSpc>
                <a:spcPct val="100000"/>
              </a:lnSpc>
              <a:spcAft>
                <a:spcPts val="600"/>
              </a:spcAft>
            </a:pPr>
            <a:r>
              <a:rPr lang="en-GB" sz="2400" dirty="0">
                <a:solidFill>
                  <a:srgbClr val="00265A"/>
                </a:solidFill>
              </a:rPr>
              <a:t>Crises swamp longer-term </a:t>
            </a:r>
            <a:r>
              <a:rPr lang="en-GB" sz="2400" dirty="0" smtClean="0">
                <a:solidFill>
                  <a:srgbClr val="00265A"/>
                </a:solidFill>
              </a:rPr>
              <a:t>priorities</a:t>
            </a:r>
            <a:endParaRPr lang="en-GB" sz="2400" dirty="0">
              <a:solidFill>
                <a:srgbClr val="00265A"/>
              </a:solidFill>
            </a:endParaRPr>
          </a:p>
        </p:txBody>
      </p:sp>
    </p:spTree>
    <p:extLst>
      <p:ext uri="{BB962C8B-B14F-4D97-AF65-F5344CB8AC3E}">
        <p14:creationId xmlns:p14="http://schemas.microsoft.com/office/powerpoint/2010/main" val="3372167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249" y="441140"/>
            <a:ext cx="4526326" cy="1063625"/>
          </a:xfrm>
        </p:spPr>
        <p:txBody>
          <a:bodyPr/>
          <a:lstStyle/>
          <a:p>
            <a:r>
              <a:rPr lang="en-GB" dirty="0" smtClean="0"/>
              <a:t>Moving forward</a:t>
            </a:r>
            <a:endParaRPr lang="en-GB" dirty="0"/>
          </a:p>
        </p:txBody>
      </p:sp>
      <p:sp>
        <p:nvSpPr>
          <p:cNvPr id="5" name="Text Placeholder 2"/>
          <p:cNvSpPr txBox="1">
            <a:spLocks/>
          </p:cNvSpPr>
          <p:nvPr/>
        </p:nvSpPr>
        <p:spPr>
          <a:xfrm>
            <a:off x="517249" y="1648914"/>
            <a:ext cx="8618660" cy="4371560"/>
          </a:xfrm>
          <a:prstGeom prst="rect">
            <a:avLst/>
          </a:prstGeom>
        </p:spPr>
        <p:txBody>
          <a:bodyPr/>
          <a:lstStyle>
            <a:lvl1pPr marL="180000" indent="-180000" algn="l" defTabSz="914400" rtl="0" eaLnBrk="1" latinLnBrk="0" hangingPunct="1">
              <a:lnSpc>
                <a:spcPct val="90000"/>
              </a:lnSpc>
              <a:spcBef>
                <a:spcPts val="600"/>
              </a:spcBef>
              <a:buFont typeface="Arial" panose="020B0604020202020204" pitchFamily="34" charset="0"/>
              <a:buChar char="•"/>
              <a:defRPr sz="200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spcAft>
                <a:spcPts val="0"/>
              </a:spcAft>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spcAft>
                <a:spcPts val="0"/>
              </a:spcAft>
              <a:buFont typeface="Arial" panose="020B0604020202020204" pitchFamily="34" charset="0"/>
              <a:buChar char="•"/>
              <a:defRPr sz="1600" kern="1200">
                <a:solidFill>
                  <a:schemeClr val="accent1"/>
                </a:solidFill>
                <a:latin typeface="+mn-lt"/>
                <a:ea typeface="+mn-ea"/>
                <a:cs typeface="+mn-cs"/>
              </a:defRPr>
            </a:lvl3pPr>
            <a:lvl4pPr marL="720000" indent="-1800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accent1"/>
                </a:solidFill>
                <a:latin typeface="+mn-lt"/>
                <a:ea typeface="+mn-ea"/>
                <a:cs typeface="+mn-cs"/>
              </a:defRPr>
            </a:lvl4pPr>
            <a:lvl5pPr marL="900000" indent="-1800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accent1"/>
                </a:solidFill>
                <a:latin typeface="+mn-lt"/>
                <a:ea typeface="+mn-ea"/>
                <a:cs typeface="+mn-cs"/>
              </a:defRPr>
            </a:lvl5pPr>
            <a:lvl6pPr marL="900000" indent="-1800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accent1"/>
                </a:solidFill>
                <a:latin typeface="+mn-lt"/>
                <a:ea typeface="+mn-ea"/>
                <a:cs typeface="+mn-cs"/>
              </a:defRPr>
            </a:lvl6pPr>
            <a:lvl7pPr marL="900000" indent="-1800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accent1"/>
                </a:solidFill>
                <a:latin typeface="+mn-lt"/>
                <a:ea typeface="+mn-ea"/>
                <a:cs typeface="+mn-cs"/>
              </a:defRPr>
            </a:lvl7pPr>
            <a:lvl8pPr marL="900000" indent="-1800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accent1"/>
                </a:solidFill>
                <a:latin typeface="+mn-lt"/>
                <a:ea typeface="+mn-ea"/>
                <a:cs typeface="+mn-cs"/>
              </a:defRPr>
            </a:lvl8pPr>
            <a:lvl9pPr marL="900000" indent="-1800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accent1"/>
                </a:solidFill>
                <a:latin typeface="+mn-lt"/>
                <a:ea typeface="+mn-ea"/>
                <a:cs typeface="+mn-cs"/>
              </a:defRPr>
            </a:lvl9pPr>
          </a:lstStyle>
          <a:p>
            <a:pPr marL="0" indent="0">
              <a:lnSpc>
                <a:spcPct val="100000"/>
              </a:lnSpc>
              <a:spcAft>
                <a:spcPts val="600"/>
              </a:spcAft>
              <a:buNone/>
            </a:pPr>
            <a:r>
              <a:rPr lang="en-GB" sz="2800" dirty="0" smtClean="0">
                <a:solidFill>
                  <a:srgbClr val="00265A"/>
                </a:solidFill>
              </a:rPr>
              <a:t>Monitoring &amp; assessing ecosystem state is in hand.</a:t>
            </a:r>
          </a:p>
          <a:p>
            <a:pPr marL="0" indent="0">
              <a:lnSpc>
                <a:spcPct val="100000"/>
              </a:lnSpc>
              <a:spcAft>
                <a:spcPts val="600"/>
              </a:spcAft>
              <a:buNone/>
            </a:pPr>
            <a:r>
              <a:rPr lang="en-GB" sz="2800" dirty="0" smtClean="0">
                <a:solidFill>
                  <a:srgbClr val="00265A"/>
                </a:solidFill>
              </a:rPr>
              <a:t>The challenge is:</a:t>
            </a:r>
          </a:p>
          <a:p>
            <a:pPr marL="444500" indent="-355600">
              <a:lnSpc>
                <a:spcPct val="100000"/>
              </a:lnSpc>
              <a:spcAft>
                <a:spcPts val="600"/>
              </a:spcAft>
            </a:pPr>
            <a:r>
              <a:rPr lang="en-GB" sz="2800" dirty="0" smtClean="0">
                <a:solidFill>
                  <a:srgbClr val="00265A"/>
                </a:solidFill>
              </a:rPr>
              <a:t>Prioritising the objectives (including social, economic &amp; governance)</a:t>
            </a:r>
          </a:p>
          <a:p>
            <a:pPr marL="444500" indent="-355600">
              <a:lnSpc>
                <a:spcPct val="100000"/>
              </a:lnSpc>
              <a:spcAft>
                <a:spcPts val="600"/>
              </a:spcAft>
            </a:pPr>
            <a:r>
              <a:rPr lang="en-GB" sz="2800" dirty="0">
                <a:solidFill>
                  <a:srgbClr val="00265A"/>
                </a:solidFill>
              </a:rPr>
              <a:t>I</a:t>
            </a:r>
            <a:r>
              <a:rPr lang="en-GB" sz="2800" dirty="0" smtClean="0">
                <a:solidFill>
                  <a:srgbClr val="00265A"/>
                </a:solidFill>
              </a:rPr>
              <a:t>mplementing collective action to deliver objectives</a:t>
            </a:r>
          </a:p>
          <a:p>
            <a:pPr marL="444500" indent="-355600">
              <a:lnSpc>
                <a:spcPct val="100000"/>
              </a:lnSpc>
              <a:spcAft>
                <a:spcPts val="600"/>
              </a:spcAft>
            </a:pPr>
            <a:r>
              <a:rPr lang="en-GB" sz="2800" dirty="0" smtClean="0">
                <a:solidFill>
                  <a:srgbClr val="00265A"/>
                </a:solidFill>
              </a:rPr>
              <a:t>Ensuring robust knowledge base on potential consequences of management action</a:t>
            </a:r>
          </a:p>
          <a:p>
            <a:pPr marL="444500" indent="-355600">
              <a:lnSpc>
                <a:spcPct val="100000"/>
              </a:lnSpc>
              <a:spcAft>
                <a:spcPts val="600"/>
              </a:spcAft>
            </a:pPr>
            <a:r>
              <a:rPr lang="en-GB" sz="2800" dirty="0" smtClean="0">
                <a:solidFill>
                  <a:srgbClr val="00265A"/>
                </a:solidFill>
              </a:rPr>
              <a:t>How do we measure progress/success of EBM?</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19129" y="152221"/>
            <a:ext cx="2628641" cy="6443342"/>
          </a:xfrm>
          <a:prstGeom prst="rect">
            <a:avLst/>
          </a:prstGeom>
        </p:spPr>
      </p:pic>
    </p:spTree>
    <p:extLst>
      <p:ext uri="{BB962C8B-B14F-4D97-AF65-F5344CB8AC3E}">
        <p14:creationId xmlns:p14="http://schemas.microsoft.com/office/powerpoint/2010/main" val="3707905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866" y="266845"/>
            <a:ext cx="9343323" cy="1063625"/>
          </a:xfrm>
        </p:spPr>
        <p:txBody>
          <a:bodyPr>
            <a:normAutofit/>
          </a:bodyPr>
          <a:lstStyle/>
          <a:p>
            <a:r>
              <a:rPr lang="en-GB" sz="3600" dirty="0" smtClean="0"/>
              <a:t>Experience from </a:t>
            </a:r>
            <a:r>
              <a:rPr lang="en-GB" sz="3600" dirty="0"/>
              <a:t>North Atlantic</a:t>
            </a:r>
          </a:p>
        </p:txBody>
      </p:sp>
      <p:sp>
        <p:nvSpPr>
          <p:cNvPr id="4" name="Rectangle 3"/>
          <p:cNvSpPr/>
          <p:nvPr/>
        </p:nvSpPr>
        <p:spPr>
          <a:xfrm>
            <a:off x="1144952" y="1589303"/>
            <a:ext cx="9466601" cy="3970318"/>
          </a:xfrm>
          <a:prstGeom prst="rect">
            <a:avLst/>
          </a:prstGeom>
        </p:spPr>
        <p:txBody>
          <a:bodyPr wrap="square">
            <a:spAutoFit/>
          </a:bodyPr>
          <a:lstStyle/>
          <a:p>
            <a:pPr marL="342900" indent="-342900">
              <a:spcAft>
                <a:spcPts val="1800"/>
              </a:spcAft>
              <a:buFont typeface="+mj-lt"/>
              <a:buAutoNum type="arabicPeriod"/>
            </a:pPr>
            <a:r>
              <a:rPr lang="en-US" sz="2400" dirty="0">
                <a:solidFill>
                  <a:srgbClr val="2A2768"/>
                </a:solidFill>
              </a:rPr>
              <a:t>EBM enables new benefits &amp; opportunities; </a:t>
            </a:r>
            <a:r>
              <a:rPr lang="en-US" sz="2400" b="1" dirty="0">
                <a:solidFill>
                  <a:srgbClr val="2A2768"/>
                </a:solidFill>
              </a:rPr>
              <a:t>make the business case.</a:t>
            </a:r>
          </a:p>
          <a:p>
            <a:pPr marL="342900" indent="-342900">
              <a:spcAft>
                <a:spcPts val="1800"/>
              </a:spcAft>
              <a:buFont typeface="+mj-lt"/>
              <a:buAutoNum type="arabicPeriod"/>
            </a:pPr>
            <a:r>
              <a:rPr lang="en-US" sz="2400" b="1" dirty="0">
                <a:solidFill>
                  <a:srgbClr val="2A2768"/>
                </a:solidFill>
              </a:rPr>
              <a:t>Yes, we can! </a:t>
            </a:r>
            <a:r>
              <a:rPr lang="en-US" sz="2400" dirty="0">
                <a:solidFill>
                  <a:srgbClr val="2A2768"/>
                </a:solidFill>
              </a:rPr>
              <a:t>Adequate mandates &amp; effective tools exist for EBM.</a:t>
            </a:r>
          </a:p>
          <a:p>
            <a:pPr marL="342900" indent="-342900">
              <a:spcAft>
                <a:spcPts val="1800"/>
              </a:spcAft>
              <a:buFont typeface="+mj-lt"/>
              <a:buAutoNum type="arabicPeriod"/>
            </a:pPr>
            <a:r>
              <a:rPr lang="en-US" sz="2400" dirty="0">
                <a:solidFill>
                  <a:srgbClr val="2A2768"/>
                </a:solidFill>
              </a:rPr>
              <a:t>Integration of human dimensions is essential for EBM; </a:t>
            </a:r>
            <a:br>
              <a:rPr lang="en-US" sz="2400" dirty="0">
                <a:solidFill>
                  <a:srgbClr val="2A2768"/>
                </a:solidFill>
              </a:rPr>
            </a:br>
            <a:r>
              <a:rPr lang="en-US" sz="2400" b="1" dirty="0">
                <a:solidFill>
                  <a:srgbClr val="2A2768"/>
                </a:solidFill>
              </a:rPr>
              <a:t>diversify the conversation</a:t>
            </a:r>
            <a:r>
              <a:rPr lang="en-US" sz="2400" dirty="0">
                <a:solidFill>
                  <a:srgbClr val="2A2768"/>
                </a:solidFill>
              </a:rPr>
              <a:t>.</a:t>
            </a:r>
          </a:p>
          <a:p>
            <a:pPr marL="342900" indent="-342900">
              <a:spcAft>
                <a:spcPts val="1800"/>
              </a:spcAft>
              <a:buFont typeface="+mj-lt"/>
              <a:buAutoNum type="arabicPeriod"/>
            </a:pPr>
            <a:r>
              <a:rPr lang="en-US" sz="2400" b="1" dirty="0">
                <a:solidFill>
                  <a:srgbClr val="2A2768"/>
                </a:solidFill>
              </a:rPr>
              <a:t>Stakeholders don’t see their stake</a:t>
            </a:r>
            <a:r>
              <a:rPr lang="en-US" sz="2400" dirty="0">
                <a:solidFill>
                  <a:srgbClr val="2A2768"/>
                </a:solidFill>
              </a:rPr>
              <a:t> in EBM; engage &amp; target ocean literacy to professionals. </a:t>
            </a:r>
          </a:p>
          <a:p>
            <a:pPr marL="342900" indent="-342900">
              <a:spcAft>
                <a:spcPts val="1800"/>
              </a:spcAft>
              <a:buFont typeface="+mj-lt"/>
              <a:buAutoNum type="arabicPeriod"/>
            </a:pPr>
            <a:r>
              <a:rPr lang="en-US" sz="2400" dirty="0">
                <a:solidFill>
                  <a:srgbClr val="2A2768"/>
                </a:solidFill>
              </a:rPr>
              <a:t>A sustainable future requires </a:t>
            </a:r>
            <a:r>
              <a:rPr lang="en-US" sz="2400" b="1" dirty="0">
                <a:solidFill>
                  <a:srgbClr val="2A2768"/>
                </a:solidFill>
              </a:rPr>
              <a:t>a sustained investment </a:t>
            </a:r>
            <a:r>
              <a:rPr lang="en-US" sz="2400" dirty="0">
                <a:solidFill>
                  <a:srgbClr val="2A2768"/>
                </a:solidFill>
              </a:rPr>
              <a:t>in EBM; commitment is key. </a:t>
            </a:r>
            <a:endParaRPr lang="en-GB" sz="2400" dirty="0">
              <a:solidFill>
                <a:srgbClr val="2A2768"/>
              </a:solidFill>
            </a:endParaRPr>
          </a:p>
        </p:txBody>
      </p:sp>
      <p:pic>
        <p:nvPicPr>
          <p:cNvPr id="5" name="Picture 4"/>
          <p:cNvPicPr>
            <a:picLocks noChangeAspect="1"/>
          </p:cNvPicPr>
          <p:nvPr/>
        </p:nvPicPr>
        <p:blipFill rotWithShape="1">
          <a:blip r:embed="rId2">
            <a:clrChange>
              <a:clrFrom>
                <a:srgbClr val="FFFFFF"/>
              </a:clrFrom>
              <a:clrTo>
                <a:srgbClr val="FFFFFF">
                  <a:alpha val="0"/>
                </a:srgbClr>
              </a:clrTo>
            </a:clrChange>
          </a:blip>
          <a:srcRect r="47926"/>
          <a:stretch/>
        </p:blipFill>
        <p:spPr>
          <a:xfrm>
            <a:off x="9865189" y="5559621"/>
            <a:ext cx="2179417" cy="1298379"/>
          </a:xfrm>
          <a:prstGeom prst="rect">
            <a:avLst/>
          </a:prstGeom>
        </p:spPr>
      </p:pic>
      <p:sp>
        <p:nvSpPr>
          <p:cNvPr id="3" name="Rectangle 2"/>
          <p:cNvSpPr/>
          <p:nvPr/>
        </p:nvSpPr>
        <p:spPr>
          <a:xfrm>
            <a:off x="337168" y="6098922"/>
            <a:ext cx="6856651" cy="646331"/>
          </a:xfrm>
          <a:prstGeom prst="rect">
            <a:avLst/>
          </a:prstGeom>
        </p:spPr>
        <p:txBody>
          <a:bodyPr wrap="square">
            <a:spAutoFit/>
          </a:bodyPr>
          <a:lstStyle/>
          <a:p>
            <a:r>
              <a:rPr lang="en-GB" dirty="0">
                <a:hlinkClick r:id="rId3"/>
              </a:rPr>
              <a:t>https://</a:t>
            </a:r>
            <a:r>
              <a:rPr lang="en-GB" dirty="0" smtClean="0">
                <a:hlinkClick r:id="rId3"/>
              </a:rPr>
              <a:t>www.atlanticresource.org/aora/sites/default/files/GalleryFiles/Publications/2019-06_Report_AORA_EA2OHS_vision_document.pdf</a:t>
            </a:r>
            <a:r>
              <a:rPr lang="en-GB" dirty="0" smtClean="0"/>
              <a:t> </a:t>
            </a:r>
            <a:endParaRPr lang="en-GB" dirty="0"/>
          </a:p>
        </p:txBody>
      </p:sp>
    </p:spTree>
    <p:extLst>
      <p:ext uri="{BB962C8B-B14F-4D97-AF65-F5344CB8AC3E}">
        <p14:creationId xmlns:p14="http://schemas.microsoft.com/office/powerpoint/2010/main" val="2557831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Autofit/>
      </a:bodyPr>
      <a:lstStyle>
        <a:defPPr>
          <a:defRPr sz="7000" dirty="0" err="1" smtClean="0">
            <a:solidFill>
              <a:schemeClr val="bg1"/>
            </a:solidFill>
            <a:latin typeface="+mn-lt"/>
          </a:defRPr>
        </a:defPPr>
      </a:lstStyle>
    </a:txDef>
  </a:objectDefaults>
  <a:extraClrSchemeLst/>
  <a:extLst>
    <a:ext uri="{05A4C25C-085E-4340-85A3-A5531E510DB2}">
      <thm15:themeFamily xmlns:thm15="http://schemas.microsoft.com/office/thememl/2012/main" name="Presentation1" id="{2773B256-2234-4B98-B88B-D8ADA03FFA2C}" vid="{27F261A2-95FF-4FCE-A7DC-3BD4DFB7E4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d5313c0-c1e6-4122-afa9-da1ccdba405d"/>
    <TaxCatchAllLabel xmlns="4d5313c0-c1e6-4122-afa9-da1ccdba405d"/>
    <TaxKeywordTaxHTField xmlns="4d5313c0-c1e6-4122-afa9-da1ccdba405d">
      <Terms xmlns="http://schemas.microsoft.com/office/infopath/2007/PartnerControls"/>
    </TaxKeywordTaxHTFiel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306FE3ACA434140896933B2BB47AFF0" ma:contentTypeVersion="1" ma:contentTypeDescription="Create a new document." ma:contentTypeScope="" ma:versionID="97b1852469a478b76fcec04e2bada201">
  <xsd:schema xmlns:xsd="http://www.w3.org/2001/XMLSchema" xmlns:xs="http://www.w3.org/2001/XMLSchema" xmlns:p="http://schemas.microsoft.com/office/2006/metadata/properties" xmlns:ns2="4d5313c0-c1e6-4122-afa9-da1ccdba405d" targetNamespace="http://schemas.microsoft.com/office/2006/metadata/properties" ma:root="true" ma:fieldsID="31e010704c6d1c221ee652da2f8e01c0" ns2:_="">
    <xsd:import namespace="4d5313c0-c1e6-4122-afa9-da1ccdba405d"/>
    <xsd:element name="properties">
      <xsd:complexType>
        <xsd:sequence>
          <xsd:element name="documentManagement">
            <xsd:complexType>
              <xsd:all>
                <xsd:element ref="ns2:TaxKeywordTaxHTField" minOccurs="0"/>
                <xsd:element ref="ns2:TaxCatchAll" minOccurs="0"/>
                <xsd:element ref="ns2:TaxCatchAllLabe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5313c0-c1e6-4122-afa9-da1ccdba405d"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readOnly="false" ma:fieldId="{23f27201-bee3-471e-b2e7-b64fd8b7ca38}" ma:taxonomyMulti="true" ma:sspId="d535ea34-4ec8-4f57-b85b-d8a79460f026"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description="" ma:hidden="true" ma:list="{b2cc2698-5fc4-4ff6-b1d3-64e75efa1efc}" ma:internalName="TaxCatchAll" ma:readOnly="false" ma:showField="CatchAllData" ma:web="4d5313c0-c1e6-4122-afa9-da1ccdba405d">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b2cc2698-5fc4-4ff6-b1d3-64e75efa1efc}" ma:internalName="TaxCatchAllLabel" ma:readOnly="false" ma:showField="CatchAllDataLabel" ma:web="4d5313c0-c1e6-4122-afa9-da1ccdba405d">
      <xsd:complexType>
        <xsd:complexContent>
          <xsd:extension base="dms:MultiChoiceLookup">
            <xsd:sequence>
              <xsd:element name="Value" type="dms:Lookup" maxOccurs="unbounded" minOccurs="0" nillable="true"/>
            </xsd:sequence>
          </xsd:extension>
        </xsd:complexContent>
      </xsd:complex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77E29F-0E38-4178-B15C-739570801640}">
  <ds:schemaRefs>
    <ds:schemaRef ds:uri="http://purl.org/dc/elements/1.1/"/>
    <ds:schemaRef ds:uri="http://schemas.microsoft.com/office/2006/documentManagement/types"/>
    <ds:schemaRef ds:uri="http://purl.org/dc/dcmitype/"/>
    <ds:schemaRef ds:uri="http://purl.org/dc/terms/"/>
    <ds:schemaRef ds:uri="http://www.w3.org/XML/1998/namespace"/>
    <ds:schemaRef ds:uri="http://schemas.microsoft.com/office/infopath/2007/PartnerControls"/>
    <ds:schemaRef ds:uri="http://schemas.openxmlformats.org/package/2006/metadata/core-properties"/>
    <ds:schemaRef ds:uri="4d5313c0-c1e6-4122-afa9-da1ccdba405d"/>
    <ds:schemaRef ds:uri="http://schemas.microsoft.com/office/2006/metadata/properties"/>
  </ds:schemaRefs>
</ds:datastoreItem>
</file>

<file path=customXml/itemProps2.xml><?xml version="1.0" encoding="utf-8"?>
<ds:datastoreItem xmlns:ds="http://schemas.openxmlformats.org/officeDocument/2006/customXml" ds:itemID="{84DE4084-F535-465F-B988-F0FE55C4EC7A}">
  <ds:schemaRefs>
    <ds:schemaRef ds:uri="http://schemas.microsoft.com/sharepoint/v3/contenttype/forms"/>
  </ds:schemaRefs>
</ds:datastoreItem>
</file>

<file path=customXml/itemProps3.xml><?xml version="1.0" encoding="utf-8"?>
<ds:datastoreItem xmlns:ds="http://schemas.openxmlformats.org/officeDocument/2006/customXml" ds:itemID="{7A26E6F8-301D-4D54-86C8-7F64AEF779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5313c0-c1e6-4122-afa9-da1ccdba40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ICES Powerpoint Template 2015</Template>
  <TotalTime>13116</TotalTime>
  <Words>804</Words>
  <Application>Microsoft Office PowerPoint</Application>
  <PresentationFormat>Widescreen</PresentationFormat>
  <Paragraphs>52</Paragraphs>
  <Slides>14</Slides>
  <Notes>3</Notes>
  <HiddenSlides>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Soho Gothic Pro</vt:lpstr>
      <vt:lpstr>Office-tema</vt:lpstr>
      <vt:lpstr>PowerPoint Presentation</vt:lpstr>
      <vt:lpstr>Roots of Ecosystem Based Management (EBM); Ecosystem Approach</vt:lpstr>
      <vt:lpstr>PowerPoint Presentation</vt:lpstr>
      <vt:lpstr>My interpretation of EBM</vt:lpstr>
      <vt:lpstr>Implementing EBM - cycles</vt:lpstr>
      <vt:lpstr>PowerPoint Presentation</vt:lpstr>
      <vt:lpstr>Bottlenecks to implementing EBM</vt:lpstr>
      <vt:lpstr>Moving forward</vt:lpstr>
      <vt:lpstr>Experience from North Atlantic</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Dickey-collas</dc:creator>
  <cp:lastModifiedBy>Mark Dickey-Collas</cp:lastModifiedBy>
  <cp:revision>901</cp:revision>
  <cp:lastPrinted>2015-10-09T10:43:01Z</cp:lastPrinted>
  <dcterms:created xsi:type="dcterms:W3CDTF">2015-10-08T11:28:08Z</dcterms:created>
  <dcterms:modified xsi:type="dcterms:W3CDTF">2021-03-08T17:38:14Z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0x0101005306FE3ACA434140896933B2BB47AFF0</vt:lpwstr>
  </property>
  <property fmtid="{D5CDD505-2E9C-101B-9397-08002B2CF9AE}" pid="3" name="TaxKeyword">
    <vt:lpwstr/>
  </property>
</Properties>
</file>