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20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14F06680-38EC-8149-842B-362355F5840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34333"/>
          <a:stretch/>
        </p:blipFill>
        <p:spPr>
          <a:xfrm>
            <a:off x="0" y="4755377"/>
            <a:ext cx="12192000" cy="21026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4377B5-EB24-424F-8EBD-9A2A8DF73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6247" y="764013"/>
            <a:ext cx="7156921" cy="2387600"/>
          </a:xfrm>
          <a:noFill/>
        </p:spPr>
        <p:txBody>
          <a:bodyPr anchor="b"/>
          <a:lstStyle>
            <a:lvl1pPr algn="l">
              <a:defRPr sz="60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A6B1E0-A006-E74C-9213-08C3C2E37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247" y="3367856"/>
            <a:ext cx="7156921" cy="932295"/>
          </a:xfrm>
          <a:noFill/>
        </p:spPr>
        <p:txBody>
          <a:bodyPr/>
          <a:lstStyle>
            <a:lvl1pPr marL="0" indent="0" algn="l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4123F-98C8-7344-886A-9217B9883C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6247" y="4516394"/>
            <a:ext cx="2743200" cy="365125"/>
          </a:xfrm>
        </p:spPr>
        <p:txBody>
          <a:bodyPr/>
          <a:lstStyle/>
          <a:p>
            <a:fld id="{3285C14D-E819-ED4E-8E1E-464F84235BD5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5E7E1-1DD5-964A-A9A2-965D7F934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9858A-923C-F840-ABA9-DB11F56CA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EAE-F5EA-2444-ABAF-6CF72D2B0E09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12622275-F65D-154C-AADD-23FEC45F23F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95568" y="906502"/>
            <a:ext cx="1734664" cy="210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3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ADC4D-1E29-1F4E-BB2E-E1B1C7CA1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5C8AD2-75CD-DC4D-A48D-04339C0D3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79073-183A-F74C-AA12-03D0C1DC8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14D-E819-ED4E-8E1E-464F84235BD5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D857B-09C0-6D43-9E63-35CAD3FBD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1AEDB-DC67-A747-89B3-8DC421CC0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EAE-F5EA-2444-ABAF-6CF72D2B0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02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4D148E-3262-6A4B-9344-74E33A394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2F4A5-9106-6148-909D-DFA46C8D0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59DF4-80C8-BB4D-947E-14072F824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14D-E819-ED4E-8E1E-464F84235BD5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F1814-D112-884C-95F4-534FE7E8B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0ECB9-89C9-694B-AC57-FB92A786F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EAE-F5EA-2444-ABAF-6CF72D2B0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18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903A4-FFD9-D04A-A76D-625F8CD1B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D5197-0671-0B44-B387-93F5C2EFA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480DF-F808-F44E-BAFD-03B99F100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14D-E819-ED4E-8E1E-464F84235BD5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B9806-1389-2A45-A38D-A77D3A9B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79E47-DCBC-0443-AAB4-9247E4FF0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EAE-F5EA-2444-ABAF-6CF72D2B0E09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1A562E9A-C313-B941-B988-B56AE77A28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57693" y="243010"/>
            <a:ext cx="1666142" cy="52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82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DFD6D-20CC-3245-8403-D2F4EC27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4E5BC-389D-0349-BC2B-ED40CDCD9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EC1B3-72B2-484D-A508-88876371F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14D-E819-ED4E-8E1E-464F84235BD5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0D18A-8191-1048-A268-F2808140E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C35B9-DED9-464F-96BF-5B066B720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EAE-F5EA-2444-ABAF-6CF72D2B0E09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4862B38-518A-CB45-86AD-8CDA0A266F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57693" y="243010"/>
            <a:ext cx="1666142" cy="52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1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788ED-28F1-1749-B627-801992697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8FFCA-EC56-C149-BDE2-5AE5A3EC25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9D5F2-7CF4-CC47-A5C5-413C62581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32F29-4849-904F-85E0-33217EF63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14D-E819-ED4E-8E1E-464F84235BD5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7D6C4-51E7-9745-922C-F67B25167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23D25-91E3-6340-89B0-0F6C131EF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EAE-F5EA-2444-ABAF-6CF72D2B0E09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1025961-3F84-1946-86B3-CBA17310E3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57693" y="243010"/>
            <a:ext cx="1666142" cy="52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6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A0A1B-BFD0-1741-BFD7-016B22AC2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FD70D-173E-E64F-8755-D2D0534D6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8E1AF-2C23-E94B-83B0-A3D4549FD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7D748F-F31A-DF4F-930C-7DC57408CB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002582-BE5F-5D44-8067-8A43E6392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F99EB-D5CD-7146-9186-D4136124F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14D-E819-ED4E-8E1E-464F84235BD5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63562C-99EF-0A41-AE0F-C1E65725B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19AC05-2849-374B-8A6D-992A1B14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EAE-F5EA-2444-ABAF-6CF72D2B0E09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DF71FC13-692D-F84A-A6C6-2CB6F15338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57693" y="243010"/>
            <a:ext cx="1666142" cy="52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71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DDA29-A70F-EB4E-8ABE-552FF598B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3082A0-5B95-5B4E-B3F6-6F89E2C1A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14D-E819-ED4E-8E1E-464F84235BD5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31A2DF-81C9-1D42-BC15-25D1C7C54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6E5FFF-B444-DC46-80DC-4153F6D5C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EAE-F5EA-2444-ABAF-6CF72D2B0E0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CC8209C-CD02-7D46-B586-3CFC03FD49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57693" y="243010"/>
            <a:ext cx="1666142" cy="52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48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4015B2-6A53-B74E-BEAB-6D1CCBB91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14D-E819-ED4E-8E1E-464F84235BD5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638A1F-9DD1-7649-8964-D6181B38B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D14F73-D51E-394D-9172-7858F9A4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EAE-F5EA-2444-ABAF-6CF72D2B0E09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9D8E7E93-AF32-644E-BF36-460B7AF47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57693" y="243010"/>
            <a:ext cx="1666142" cy="52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9441-0E4E-794F-9FAF-287D5384A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F9FA9-C668-2342-A04C-193D617FA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8F4C2-C294-FC46-9090-04AAF1122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666A4-DEEA-DB47-80E4-317B2719B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14D-E819-ED4E-8E1E-464F84235BD5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5C10E-0808-604E-8B92-9C3F46565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1DC9A-5A84-754C-A64A-09AA0E370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EAE-F5EA-2444-ABAF-6CF72D2B0E09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866D0F0-C0C7-EE4C-83F4-B722883ED6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57693" y="243010"/>
            <a:ext cx="1666142" cy="52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1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02C1A-2093-D24B-B872-2FDB5BEA0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CD0050-BF94-B74D-B65A-0AF2C70C0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F9B9E-47E8-3D41-B850-55CB5BE14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2BCB6-8D04-6148-A178-9719677C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14D-E819-ED4E-8E1E-464F84235BD5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C3B57-153A-3D47-8017-1B5928232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2B079-7C5B-5143-ABDB-9857166D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7EAE-F5EA-2444-ABAF-6CF72D2B0E09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1EDF7CD-3663-5C4C-A6AF-E9C79380AA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57693" y="243010"/>
            <a:ext cx="1666142" cy="52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07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9D26C2-3898-1A47-8996-8D59F278D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9AAC2-4FF2-9B49-82F0-22BBAF256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BA97D-DE3E-FF48-9C01-950DA356DD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5C14D-E819-ED4E-8E1E-464F84235BD5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EC778-2349-AC4B-A184-ABBA6D139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7CF16-1D34-4A44-96D3-1DA960241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87EAE-F5EA-2444-ABAF-6CF72D2B0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89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5EF59-03FA-ED42-AAFB-64118933F9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B7EB9-A670-4043-BE6E-61BD5A74F4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551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0FE1B-DAF6-E244-9DF9-A8975864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6191C-426C-E446-A266-2B5450CE2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87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0FE1B-DAF6-E244-9DF9-A8975864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logo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E1A4B70-8A8F-9A45-8DE5-091423677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50044" y="1797538"/>
            <a:ext cx="2691912" cy="326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507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</Words>
  <Application>Microsoft Macintosh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The logo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Dominik Littfass</dc:creator>
  <cp:lastModifiedBy>Dominik Littfass</cp:lastModifiedBy>
  <cp:revision>5</cp:revision>
  <dcterms:created xsi:type="dcterms:W3CDTF">2020-10-08T20:16:58Z</dcterms:created>
  <dcterms:modified xsi:type="dcterms:W3CDTF">2020-10-08T21:33:29Z</dcterms:modified>
</cp:coreProperties>
</file>